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4"/>
  </p:sldMasterIdLst>
  <p:notesMasterIdLst>
    <p:notesMasterId r:id="rId25"/>
  </p:notesMasterIdLst>
  <p:sldIdLst>
    <p:sldId id="257" r:id="rId5"/>
    <p:sldId id="262" r:id="rId6"/>
    <p:sldId id="285" r:id="rId7"/>
    <p:sldId id="286" r:id="rId8"/>
    <p:sldId id="301" r:id="rId9"/>
    <p:sldId id="302" r:id="rId10"/>
    <p:sldId id="287" r:id="rId11"/>
    <p:sldId id="288" r:id="rId12"/>
    <p:sldId id="289" r:id="rId13"/>
    <p:sldId id="290" r:id="rId14"/>
    <p:sldId id="292" r:id="rId15"/>
    <p:sldId id="300" r:id="rId16"/>
    <p:sldId id="296" r:id="rId17"/>
    <p:sldId id="293" r:id="rId18"/>
    <p:sldId id="297" r:id="rId19"/>
    <p:sldId id="298" r:id="rId20"/>
    <p:sldId id="299" r:id="rId21"/>
    <p:sldId id="295" r:id="rId22"/>
    <p:sldId id="294" r:id="rId23"/>
    <p:sldId id="264" r:id="rId24"/>
  </p:sldIdLst>
  <p:sldSz cx="12192000" cy="6858000"/>
  <p:notesSz cx="6858000" cy="2352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0D60C6-022F-43B3-93BD-DBA063D18C32}" v="19" dt="2020-08-28T10:08:52.815"/>
    <p1510:client id="{E868F601-895C-2848-740F-63EE0B59DCBD}" v="166" dt="2020-09-11T11:00:23.2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548" autoAdjust="0"/>
  </p:normalViewPr>
  <p:slideViewPr>
    <p:cSldViewPr snapToGrid="0">
      <p:cViewPr varScale="1">
        <p:scale>
          <a:sx n="72" d="100"/>
          <a:sy n="72" d="100"/>
        </p:scale>
        <p:origin x="107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Quinn" userId="97a14dd660f055dc" providerId="LiveId" clId="{3B0D60C6-022F-43B3-93BD-DBA063D18C32}"/>
    <pc:docChg chg="undo custSel addSld delSld modSld">
      <pc:chgData name="Peter Quinn" userId="97a14dd660f055dc" providerId="LiveId" clId="{3B0D60C6-022F-43B3-93BD-DBA063D18C32}" dt="2020-08-28T13:38:11.513" v="5294" actId="313"/>
      <pc:docMkLst>
        <pc:docMk/>
      </pc:docMkLst>
      <pc:sldChg chg="modSp mod modNotesTx">
        <pc:chgData name="Peter Quinn" userId="97a14dd660f055dc" providerId="LiveId" clId="{3B0D60C6-022F-43B3-93BD-DBA063D18C32}" dt="2020-08-28T13:31:30.504" v="4880" actId="20577"/>
        <pc:sldMkLst>
          <pc:docMk/>
          <pc:sldMk cId="2125373242" sldId="257"/>
        </pc:sldMkLst>
        <pc:spChg chg="mod">
          <ac:chgData name="Peter Quinn" userId="97a14dd660f055dc" providerId="LiveId" clId="{3B0D60C6-022F-43B3-93BD-DBA063D18C32}" dt="2020-08-28T13:31:13.784" v="4837" actId="20577"/>
          <ac:spMkLst>
            <pc:docMk/>
            <pc:sldMk cId="2125373242" sldId="257"/>
            <ac:spMk id="2" creationId="{00000000-0000-0000-0000-000000000000}"/>
          </ac:spMkLst>
        </pc:spChg>
        <pc:spChg chg="mod">
          <ac:chgData name="Peter Quinn" userId="97a14dd660f055dc" providerId="LiveId" clId="{3B0D60C6-022F-43B3-93BD-DBA063D18C32}" dt="2020-08-28T13:31:30.504" v="4880" actId="20577"/>
          <ac:spMkLst>
            <pc:docMk/>
            <pc:sldMk cId="2125373242" sldId="257"/>
            <ac:spMk id="3" creationId="{00000000-0000-0000-0000-000000000000}"/>
          </ac:spMkLst>
        </pc:spChg>
        <pc:spChg chg="mod">
          <ac:chgData name="Peter Quinn" userId="97a14dd660f055dc" providerId="LiveId" clId="{3B0D60C6-022F-43B3-93BD-DBA063D18C32}" dt="2020-08-28T08:45:47.649" v="97" actId="20577"/>
          <ac:spMkLst>
            <pc:docMk/>
            <pc:sldMk cId="2125373242" sldId="257"/>
            <ac:spMk id="4" creationId="{00000000-0000-0000-0000-000000000000}"/>
          </ac:spMkLst>
        </pc:spChg>
        <pc:spChg chg="mod">
          <ac:chgData name="Peter Quinn" userId="97a14dd660f055dc" providerId="LiveId" clId="{3B0D60C6-022F-43B3-93BD-DBA063D18C32}" dt="2020-08-28T13:30:52.439" v="4808" actId="20577"/>
          <ac:spMkLst>
            <pc:docMk/>
            <pc:sldMk cId="2125373242" sldId="257"/>
            <ac:spMk id="5" creationId="{00000000-0000-0000-0000-000000000000}"/>
          </ac:spMkLst>
        </pc:spChg>
      </pc:sldChg>
      <pc:sldChg chg="modSp del mod">
        <pc:chgData name="Peter Quinn" userId="97a14dd660f055dc" providerId="LiveId" clId="{3B0D60C6-022F-43B3-93BD-DBA063D18C32}" dt="2020-08-28T09:03:03.588" v="140" actId="47"/>
        <pc:sldMkLst>
          <pc:docMk/>
          <pc:sldMk cId="1331165619" sldId="258"/>
        </pc:sldMkLst>
        <pc:spChg chg="mod">
          <ac:chgData name="Peter Quinn" userId="97a14dd660f055dc" providerId="LiveId" clId="{3B0D60C6-022F-43B3-93BD-DBA063D18C32}" dt="2020-08-28T08:46:12.559" v="113" actId="20577"/>
          <ac:spMkLst>
            <pc:docMk/>
            <pc:sldMk cId="1331165619" sldId="258"/>
            <ac:spMk id="2" creationId="{00000000-0000-0000-0000-000000000000}"/>
          </ac:spMkLst>
        </pc:spChg>
        <pc:spChg chg="mod">
          <ac:chgData name="Peter Quinn" userId="97a14dd660f055dc" providerId="LiveId" clId="{3B0D60C6-022F-43B3-93BD-DBA063D18C32}" dt="2020-08-28T09:02:23.228" v="121" actId="20577"/>
          <ac:spMkLst>
            <pc:docMk/>
            <pc:sldMk cId="1331165619" sldId="258"/>
            <ac:spMk id="3" creationId="{00000000-0000-0000-0000-000000000000}"/>
          </ac:spMkLst>
        </pc:spChg>
      </pc:sldChg>
      <pc:sldChg chg="del">
        <pc:chgData name="Peter Quinn" userId="97a14dd660f055dc" providerId="LiveId" clId="{3B0D60C6-022F-43B3-93BD-DBA063D18C32}" dt="2020-08-28T08:43:50.618" v="0" actId="47"/>
        <pc:sldMkLst>
          <pc:docMk/>
          <pc:sldMk cId="3452870887" sldId="259"/>
        </pc:sldMkLst>
      </pc:sldChg>
      <pc:sldChg chg="del">
        <pc:chgData name="Peter Quinn" userId="97a14dd660f055dc" providerId="LiveId" clId="{3B0D60C6-022F-43B3-93BD-DBA063D18C32}" dt="2020-08-28T08:43:51.024" v="1" actId="47"/>
        <pc:sldMkLst>
          <pc:docMk/>
          <pc:sldMk cId="3133079342" sldId="260"/>
        </pc:sldMkLst>
      </pc:sldChg>
      <pc:sldChg chg="del">
        <pc:chgData name="Peter Quinn" userId="97a14dd660f055dc" providerId="LiveId" clId="{3B0D60C6-022F-43B3-93BD-DBA063D18C32}" dt="2020-08-28T08:43:54.054" v="3" actId="47"/>
        <pc:sldMkLst>
          <pc:docMk/>
          <pc:sldMk cId="1401319453" sldId="261"/>
        </pc:sldMkLst>
      </pc:sldChg>
      <pc:sldChg chg="modSp mod">
        <pc:chgData name="Peter Quinn" userId="97a14dd660f055dc" providerId="LiveId" clId="{3B0D60C6-022F-43B3-93BD-DBA063D18C32}" dt="2020-08-28T09:03:18.733" v="143" actId="20577"/>
        <pc:sldMkLst>
          <pc:docMk/>
          <pc:sldMk cId="805159767" sldId="262"/>
        </pc:sldMkLst>
        <pc:spChg chg="mod">
          <ac:chgData name="Peter Quinn" userId="97a14dd660f055dc" providerId="LiveId" clId="{3B0D60C6-022F-43B3-93BD-DBA063D18C32}" dt="2020-08-28T09:02:47.378" v="136" actId="20577"/>
          <ac:spMkLst>
            <pc:docMk/>
            <pc:sldMk cId="805159767" sldId="262"/>
            <ac:spMk id="2" creationId="{00000000-0000-0000-0000-000000000000}"/>
          </ac:spMkLst>
        </pc:spChg>
        <pc:spChg chg="mod">
          <ac:chgData name="Peter Quinn" userId="97a14dd660f055dc" providerId="LiveId" clId="{3B0D60C6-022F-43B3-93BD-DBA063D18C32}" dt="2020-08-28T09:03:18.733" v="143" actId="20577"/>
          <ac:spMkLst>
            <pc:docMk/>
            <pc:sldMk cId="805159767" sldId="262"/>
            <ac:spMk id="3" creationId="{00000000-0000-0000-0000-000000000000}"/>
          </ac:spMkLst>
        </pc:spChg>
      </pc:sldChg>
      <pc:sldChg chg="del">
        <pc:chgData name="Peter Quinn" userId="97a14dd660f055dc" providerId="LiveId" clId="{3B0D60C6-022F-43B3-93BD-DBA063D18C32}" dt="2020-08-28T08:43:55.722" v="5" actId="47"/>
        <pc:sldMkLst>
          <pc:docMk/>
          <pc:sldMk cId="1337719207" sldId="263"/>
        </pc:sldMkLst>
      </pc:sldChg>
      <pc:sldChg chg="modSp mod">
        <pc:chgData name="Peter Quinn" userId="97a14dd660f055dc" providerId="LiveId" clId="{3B0D60C6-022F-43B3-93BD-DBA063D18C32}" dt="2020-08-28T09:07:44.423" v="398" actId="5793"/>
        <pc:sldMkLst>
          <pc:docMk/>
          <pc:sldMk cId="4281137524" sldId="264"/>
        </pc:sldMkLst>
        <pc:spChg chg="mod">
          <ac:chgData name="Peter Quinn" userId="97a14dd660f055dc" providerId="LiveId" clId="{3B0D60C6-022F-43B3-93BD-DBA063D18C32}" dt="2020-08-28T09:06:28.703" v="312" actId="20577"/>
          <ac:spMkLst>
            <pc:docMk/>
            <pc:sldMk cId="4281137524" sldId="264"/>
            <ac:spMk id="2" creationId="{00000000-0000-0000-0000-000000000000}"/>
          </ac:spMkLst>
        </pc:spChg>
        <pc:spChg chg="mod">
          <ac:chgData name="Peter Quinn" userId="97a14dd660f055dc" providerId="LiveId" clId="{3B0D60C6-022F-43B3-93BD-DBA063D18C32}" dt="2020-08-28T09:07:44.423" v="398" actId="5793"/>
          <ac:spMkLst>
            <pc:docMk/>
            <pc:sldMk cId="4281137524" sldId="264"/>
            <ac:spMk id="3" creationId="{00000000-0000-0000-0000-000000000000}"/>
          </ac:spMkLst>
        </pc:spChg>
      </pc:sldChg>
      <pc:sldChg chg="del">
        <pc:chgData name="Peter Quinn" userId="97a14dd660f055dc" providerId="LiveId" clId="{3B0D60C6-022F-43B3-93BD-DBA063D18C32}" dt="2020-08-28T08:44:15.109" v="21" actId="47"/>
        <pc:sldMkLst>
          <pc:docMk/>
          <pc:sldMk cId="1383605820" sldId="265"/>
        </pc:sldMkLst>
      </pc:sldChg>
      <pc:sldChg chg="del">
        <pc:chgData name="Peter Quinn" userId="97a14dd660f055dc" providerId="LiveId" clId="{3B0D60C6-022F-43B3-93BD-DBA063D18C32}" dt="2020-08-28T08:44:09.854" v="13" actId="47"/>
        <pc:sldMkLst>
          <pc:docMk/>
          <pc:sldMk cId="3458105749" sldId="266"/>
        </pc:sldMkLst>
      </pc:sldChg>
      <pc:sldChg chg="del">
        <pc:chgData name="Peter Quinn" userId="97a14dd660f055dc" providerId="LiveId" clId="{3B0D60C6-022F-43B3-93BD-DBA063D18C32}" dt="2020-08-28T08:44:10.934" v="15" actId="47"/>
        <pc:sldMkLst>
          <pc:docMk/>
          <pc:sldMk cId="2779352331" sldId="267"/>
        </pc:sldMkLst>
      </pc:sldChg>
      <pc:sldChg chg="del">
        <pc:chgData name="Peter Quinn" userId="97a14dd660f055dc" providerId="LiveId" clId="{3B0D60C6-022F-43B3-93BD-DBA063D18C32}" dt="2020-08-28T08:44:12.114" v="17" actId="47"/>
        <pc:sldMkLst>
          <pc:docMk/>
          <pc:sldMk cId="4151194295" sldId="268"/>
        </pc:sldMkLst>
      </pc:sldChg>
      <pc:sldChg chg="del">
        <pc:chgData name="Peter Quinn" userId="97a14dd660f055dc" providerId="LiveId" clId="{3B0D60C6-022F-43B3-93BD-DBA063D18C32}" dt="2020-08-28T08:44:08.124" v="10" actId="47"/>
        <pc:sldMkLst>
          <pc:docMk/>
          <pc:sldMk cId="3212437815" sldId="270"/>
        </pc:sldMkLst>
      </pc:sldChg>
      <pc:sldChg chg="del">
        <pc:chgData name="Peter Quinn" userId="97a14dd660f055dc" providerId="LiveId" clId="{3B0D60C6-022F-43B3-93BD-DBA063D18C32}" dt="2020-08-28T08:44:09.276" v="12" actId="47"/>
        <pc:sldMkLst>
          <pc:docMk/>
          <pc:sldMk cId="4176639249" sldId="271"/>
        </pc:sldMkLst>
      </pc:sldChg>
      <pc:sldChg chg="del">
        <pc:chgData name="Peter Quinn" userId="97a14dd660f055dc" providerId="LiveId" clId="{3B0D60C6-022F-43B3-93BD-DBA063D18C32}" dt="2020-08-28T08:44:10.399" v="14" actId="47"/>
        <pc:sldMkLst>
          <pc:docMk/>
          <pc:sldMk cId="3584491654" sldId="272"/>
        </pc:sldMkLst>
      </pc:sldChg>
      <pc:sldChg chg="del">
        <pc:chgData name="Peter Quinn" userId="97a14dd660f055dc" providerId="LiveId" clId="{3B0D60C6-022F-43B3-93BD-DBA063D18C32}" dt="2020-08-28T08:44:14.341" v="20" actId="47"/>
        <pc:sldMkLst>
          <pc:docMk/>
          <pc:sldMk cId="2871767456" sldId="273"/>
        </pc:sldMkLst>
      </pc:sldChg>
      <pc:sldChg chg="del">
        <pc:chgData name="Peter Quinn" userId="97a14dd660f055dc" providerId="LiveId" clId="{3B0D60C6-022F-43B3-93BD-DBA063D18C32}" dt="2020-08-28T08:43:57.559" v="7" actId="47"/>
        <pc:sldMkLst>
          <pc:docMk/>
          <pc:sldMk cId="3222713732" sldId="274"/>
        </pc:sldMkLst>
      </pc:sldChg>
      <pc:sldChg chg="del">
        <pc:chgData name="Peter Quinn" userId="97a14dd660f055dc" providerId="LiveId" clId="{3B0D60C6-022F-43B3-93BD-DBA063D18C32}" dt="2020-08-28T08:43:56.579" v="6" actId="47"/>
        <pc:sldMkLst>
          <pc:docMk/>
          <pc:sldMk cId="2559814995" sldId="275"/>
        </pc:sldMkLst>
      </pc:sldChg>
      <pc:sldChg chg="del">
        <pc:chgData name="Peter Quinn" userId="97a14dd660f055dc" providerId="LiveId" clId="{3B0D60C6-022F-43B3-93BD-DBA063D18C32}" dt="2020-08-28T08:43:53.014" v="2" actId="47"/>
        <pc:sldMkLst>
          <pc:docMk/>
          <pc:sldMk cId="767960692" sldId="276"/>
        </pc:sldMkLst>
      </pc:sldChg>
      <pc:sldChg chg="del">
        <pc:chgData name="Peter Quinn" userId="97a14dd660f055dc" providerId="LiveId" clId="{3B0D60C6-022F-43B3-93BD-DBA063D18C32}" dt="2020-08-28T08:44:06.759" v="8" actId="47"/>
        <pc:sldMkLst>
          <pc:docMk/>
          <pc:sldMk cId="43761700" sldId="277"/>
        </pc:sldMkLst>
      </pc:sldChg>
      <pc:sldChg chg="del">
        <pc:chgData name="Peter Quinn" userId="97a14dd660f055dc" providerId="LiveId" clId="{3B0D60C6-022F-43B3-93BD-DBA063D18C32}" dt="2020-08-28T08:44:08.709" v="11" actId="47"/>
        <pc:sldMkLst>
          <pc:docMk/>
          <pc:sldMk cId="3830953580" sldId="278"/>
        </pc:sldMkLst>
      </pc:sldChg>
      <pc:sldChg chg="del">
        <pc:chgData name="Peter Quinn" userId="97a14dd660f055dc" providerId="LiveId" clId="{3B0D60C6-022F-43B3-93BD-DBA063D18C32}" dt="2020-08-28T08:44:07.459" v="9" actId="47"/>
        <pc:sldMkLst>
          <pc:docMk/>
          <pc:sldMk cId="3138362127" sldId="279"/>
        </pc:sldMkLst>
      </pc:sldChg>
      <pc:sldChg chg="del">
        <pc:chgData name="Peter Quinn" userId="97a14dd660f055dc" providerId="LiveId" clId="{3B0D60C6-022F-43B3-93BD-DBA063D18C32}" dt="2020-08-28T08:43:54.783" v="4" actId="47"/>
        <pc:sldMkLst>
          <pc:docMk/>
          <pc:sldMk cId="2647771508" sldId="281"/>
        </pc:sldMkLst>
      </pc:sldChg>
      <pc:sldChg chg="del">
        <pc:chgData name="Peter Quinn" userId="97a14dd660f055dc" providerId="LiveId" clId="{3B0D60C6-022F-43B3-93BD-DBA063D18C32}" dt="2020-08-28T08:44:13.014" v="18" actId="47"/>
        <pc:sldMkLst>
          <pc:docMk/>
          <pc:sldMk cId="3775521002" sldId="282"/>
        </pc:sldMkLst>
      </pc:sldChg>
      <pc:sldChg chg="del">
        <pc:chgData name="Peter Quinn" userId="97a14dd660f055dc" providerId="LiveId" clId="{3B0D60C6-022F-43B3-93BD-DBA063D18C32}" dt="2020-08-28T08:44:11.473" v="16" actId="47"/>
        <pc:sldMkLst>
          <pc:docMk/>
          <pc:sldMk cId="2235419974" sldId="283"/>
        </pc:sldMkLst>
      </pc:sldChg>
      <pc:sldChg chg="del">
        <pc:chgData name="Peter Quinn" userId="97a14dd660f055dc" providerId="LiveId" clId="{3B0D60C6-022F-43B3-93BD-DBA063D18C32}" dt="2020-08-28T08:44:13.694" v="19" actId="47"/>
        <pc:sldMkLst>
          <pc:docMk/>
          <pc:sldMk cId="1564136923" sldId="284"/>
        </pc:sldMkLst>
      </pc:sldChg>
      <pc:sldChg chg="modSp mod modNotesTx">
        <pc:chgData name="Peter Quinn" userId="97a14dd660f055dc" providerId="LiveId" clId="{3B0D60C6-022F-43B3-93BD-DBA063D18C32}" dt="2020-08-28T09:25:04.532" v="1982" actId="20577"/>
        <pc:sldMkLst>
          <pc:docMk/>
          <pc:sldMk cId="1782498095" sldId="285"/>
        </pc:sldMkLst>
        <pc:spChg chg="mod">
          <ac:chgData name="Peter Quinn" userId="97a14dd660f055dc" providerId="LiveId" clId="{3B0D60C6-022F-43B3-93BD-DBA063D18C32}" dt="2020-08-28T09:03:30.043" v="154" actId="20577"/>
          <ac:spMkLst>
            <pc:docMk/>
            <pc:sldMk cId="1782498095" sldId="285"/>
            <ac:spMk id="2" creationId="{CA044373-EE7C-4674-BA52-8F779BCC3A08}"/>
          </ac:spMkLst>
        </pc:spChg>
        <pc:spChg chg="mod">
          <ac:chgData name="Peter Quinn" userId="97a14dd660f055dc" providerId="LiveId" clId="{3B0D60C6-022F-43B3-93BD-DBA063D18C32}" dt="2020-08-28T09:25:04.532" v="1982" actId="20577"/>
          <ac:spMkLst>
            <pc:docMk/>
            <pc:sldMk cId="1782498095" sldId="285"/>
            <ac:spMk id="3" creationId="{CB7B0EC9-F79C-4B22-93C8-5990C9DAC058}"/>
          </ac:spMkLst>
        </pc:spChg>
      </pc:sldChg>
      <pc:sldChg chg="modSp add mod modNotesTx">
        <pc:chgData name="Peter Quinn" userId="97a14dd660f055dc" providerId="LiveId" clId="{3B0D60C6-022F-43B3-93BD-DBA063D18C32}" dt="2020-08-28T09:19:10.242" v="1755" actId="20577"/>
        <pc:sldMkLst>
          <pc:docMk/>
          <pc:sldMk cId="890575632" sldId="286"/>
        </pc:sldMkLst>
        <pc:spChg chg="mod">
          <ac:chgData name="Peter Quinn" userId="97a14dd660f055dc" providerId="LiveId" clId="{3B0D60C6-022F-43B3-93BD-DBA063D18C32}" dt="2020-08-28T09:04:17.458" v="207" actId="20577"/>
          <ac:spMkLst>
            <pc:docMk/>
            <pc:sldMk cId="890575632" sldId="286"/>
            <ac:spMk id="2" creationId="{CA044373-EE7C-4674-BA52-8F779BCC3A08}"/>
          </ac:spMkLst>
        </pc:spChg>
        <pc:spChg chg="mod">
          <ac:chgData name="Peter Quinn" userId="97a14dd660f055dc" providerId="LiveId" clId="{3B0D60C6-022F-43B3-93BD-DBA063D18C32}" dt="2020-08-28T09:04:22.398" v="209" actId="5793"/>
          <ac:spMkLst>
            <pc:docMk/>
            <pc:sldMk cId="890575632" sldId="286"/>
            <ac:spMk id="3" creationId="{CB7B0EC9-F79C-4B22-93C8-5990C9DAC058}"/>
          </ac:spMkLst>
        </pc:spChg>
      </pc:sldChg>
      <pc:sldChg chg="modSp add mod">
        <pc:chgData name="Peter Quinn" userId="97a14dd660f055dc" providerId="LiveId" clId="{3B0D60C6-022F-43B3-93BD-DBA063D18C32}" dt="2020-08-28T09:46:01.486" v="2064" actId="20577"/>
        <pc:sldMkLst>
          <pc:docMk/>
          <pc:sldMk cId="2717677084" sldId="287"/>
        </pc:sldMkLst>
        <pc:spChg chg="mod">
          <ac:chgData name="Peter Quinn" userId="97a14dd660f055dc" providerId="LiveId" clId="{3B0D60C6-022F-43B3-93BD-DBA063D18C32}" dt="2020-08-28T09:04:45.368" v="211" actId="27636"/>
          <ac:spMkLst>
            <pc:docMk/>
            <pc:sldMk cId="2717677084" sldId="287"/>
            <ac:spMk id="2" creationId="{CA044373-EE7C-4674-BA52-8F779BCC3A08}"/>
          </ac:spMkLst>
        </pc:spChg>
        <pc:spChg chg="mod">
          <ac:chgData name="Peter Quinn" userId="97a14dd660f055dc" providerId="LiveId" clId="{3B0D60C6-022F-43B3-93BD-DBA063D18C32}" dt="2020-08-28T09:46:01.486" v="2064" actId="20577"/>
          <ac:spMkLst>
            <pc:docMk/>
            <pc:sldMk cId="2717677084" sldId="287"/>
            <ac:spMk id="3" creationId="{CB7B0EC9-F79C-4B22-93C8-5990C9DAC058}"/>
          </ac:spMkLst>
        </pc:spChg>
      </pc:sldChg>
      <pc:sldChg chg="addSp modSp add mod modNotesTx">
        <pc:chgData name="Peter Quinn" userId="97a14dd660f055dc" providerId="LiveId" clId="{3B0D60C6-022F-43B3-93BD-DBA063D18C32}" dt="2020-08-28T10:00:52.955" v="2727" actId="5793"/>
        <pc:sldMkLst>
          <pc:docMk/>
          <pc:sldMk cId="3366058199" sldId="288"/>
        </pc:sldMkLst>
        <pc:spChg chg="mod">
          <ac:chgData name="Peter Quinn" userId="97a14dd660f055dc" providerId="LiveId" clId="{3B0D60C6-022F-43B3-93BD-DBA063D18C32}" dt="2020-08-28T09:05:01.838" v="226" actId="20577"/>
          <ac:spMkLst>
            <pc:docMk/>
            <pc:sldMk cId="3366058199" sldId="288"/>
            <ac:spMk id="2" creationId="{CA044373-EE7C-4674-BA52-8F779BCC3A08}"/>
          </ac:spMkLst>
        </pc:spChg>
        <pc:spChg chg="mod">
          <ac:chgData name="Peter Quinn" userId="97a14dd660f055dc" providerId="LiveId" clId="{3B0D60C6-022F-43B3-93BD-DBA063D18C32}" dt="2020-08-28T09:05:05.148" v="227" actId="20577"/>
          <ac:spMkLst>
            <pc:docMk/>
            <pc:sldMk cId="3366058199" sldId="288"/>
            <ac:spMk id="3" creationId="{CB7B0EC9-F79C-4B22-93C8-5990C9DAC058}"/>
          </ac:spMkLst>
        </pc:spChg>
        <pc:picChg chg="add mod">
          <ac:chgData name="Peter Quinn" userId="97a14dd660f055dc" providerId="LiveId" clId="{3B0D60C6-022F-43B3-93BD-DBA063D18C32}" dt="2020-08-28T09:59:52.587" v="2540" actId="1076"/>
          <ac:picMkLst>
            <pc:docMk/>
            <pc:sldMk cId="3366058199" sldId="288"/>
            <ac:picMk id="5" creationId="{F36D8EF4-7FA3-48C9-8832-20634F02882C}"/>
          </ac:picMkLst>
        </pc:picChg>
      </pc:sldChg>
      <pc:sldChg chg="addSp modSp add mod modNotesTx">
        <pc:chgData name="Peter Quinn" userId="97a14dd660f055dc" providerId="LiveId" clId="{3B0D60C6-022F-43B3-93BD-DBA063D18C32}" dt="2020-08-28T13:32:26.399" v="4889" actId="20577"/>
        <pc:sldMkLst>
          <pc:docMk/>
          <pc:sldMk cId="512892955" sldId="289"/>
        </pc:sldMkLst>
        <pc:spChg chg="mod">
          <ac:chgData name="Peter Quinn" userId="97a14dd660f055dc" providerId="LiveId" clId="{3B0D60C6-022F-43B3-93BD-DBA063D18C32}" dt="2020-08-28T09:05:12.058" v="236" actId="20577"/>
          <ac:spMkLst>
            <pc:docMk/>
            <pc:sldMk cId="512892955" sldId="289"/>
            <ac:spMk id="2" creationId="{CA044373-EE7C-4674-BA52-8F779BCC3A08}"/>
          </ac:spMkLst>
        </pc:spChg>
        <pc:spChg chg="mod">
          <ac:chgData name="Peter Quinn" userId="97a14dd660f055dc" providerId="LiveId" clId="{3B0D60C6-022F-43B3-93BD-DBA063D18C32}" dt="2020-08-28T09:05:30.703" v="241" actId="20577"/>
          <ac:spMkLst>
            <pc:docMk/>
            <pc:sldMk cId="512892955" sldId="289"/>
            <ac:spMk id="3" creationId="{CB7B0EC9-F79C-4B22-93C8-5990C9DAC058}"/>
          </ac:spMkLst>
        </pc:spChg>
        <pc:picChg chg="add mod">
          <ac:chgData name="Peter Quinn" userId="97a14dd660f055dc" providerId="LiveId" clId="{3B0D60C6-022F-43B3-93BD-DBA063D18C32}" dt="2020-08-28T09:54:43.341" v="2287" actId="1076"/>
          <ac:picMkLst>
            <pc:docMk/>
            <pc:sldMk cId="512892955" sldId="289"/>
            <ac:picMk id="5" creationId="{871DC093-CFCD-4477-9449-2AE2B8903C07}"/>
          </ac:picMkLst>
        </pc:picChg>
      </pc:sldChg>
      <pc:sldChg chg="addSp modSp add mod modNotesTx">
        <pc:chgData name="Peter Quinn" userId="97a14dd660f055dc" providerId="LiveId" clId="{3B0D60C6-022F-43B3-93BD-DBA063D18C32}" dt="2020-08-28T13:33:21.374" v="4995" actId="20577"/>
        <pc:sldMkLst>
          <pc:docMk/>
          <pc:sldMk cId="620864829" sldId="290"/>
        </pc:sldMkLst>
        <pc:spChg chg="mod">
          <ac:chgData name="Peter Quinn" userId="97a14dd660f055dc" providerId="LiveId" clId="{3B0D60C6-022F-43B3-93BD-DBA063D18C32}" dt="2020-08-28T09:05:40.458" v="248" actId="20577"/>
          <ac:spMkLst>
            <pc:docMk/>
            <pc:sldMk cId="620864829" sldId="290"/>
            <ac:spMk id="2" creationId="{CA044373-EE7C-4674-BA52-8F779BCC3A08}"/>
          </ac:spMkLst>
        </pc:spChg>
        <pc:picChg chg="add mod">
          <ac:chgData name="Peter Quinn" userId="97a14dd660f055dc" providerId="LiveId" clId="{3B0D60C6-022F-43B3-93BD-DBA063D18C32}" dt="2020-08-28T09:56:50.261" v="2529" actId="1076"/>
          <ac:picMkLst>
            <pc:docMk/>
            <pc:sldMk cId="620864829" sldId="290"/>
            <ac:picMk id="5" creationId="{F0D01FED-A477-4C8D-8EDF-8CF2485E2060}"/>
          </ac:picMkLst>
        </pc:picChg>
      </pc:sldChg>
      <pc:sldChg chg="modSp add del mod">
        <pc:chgData name="Peter Quinn" userId="97a14dd660f055dc" providerId="LiveId" clId="{3B0D60C6-022F-43B3-93BD-DBA063D18C32}" dt="2020-08-28T09:44:56.546" v="2015" actId="47"/>
        <pc:sldMkLst>
          <pc:docMk/>
          <pc:sldMk cId="1068374126" sldId="291"/>
        </pc:sldMkLst>
        <pc:spChg chg="mod">
          <ac:chgData name="Peter Quinn" userId="97a14dd660f055dc" providerId="LiveId" clId="{3B0D60C6-022F-43B3-93BD-DBA063D18C32}" dt="2020-08-28T09:36:21.492" v="1999" actId="20577"/>
          <ac:spMkLst>
            <pc:docMk/>
            <pc:sldMk cId="1068374126" sldId="291"/>
            <ac:spMk id="2" creationId="{CA044373-EE7C-4674-BA52-8F779BCC3A08}"/>
          </ac:spMkLst>
        </pc:spChg>
      </pc:sldChg>
      <pc:sldChg chg="modSp add mod modNotesTx">
        <pc:chgData name="Peter Quinn" userId="97a14dd660f055dc" providerId="LiveId" clId="{3B0D60C6-022F-43B3-93BD-DBA063D18C32}" dt="2020-08-28T13:36:45.533" v="5150" actId="20577"/>
        <pc:sldMkLst>
          <pc:docMk/>
          <pc:sldMk cId="1737651303" sldId="292"/>
        </pc:sldMkLst>
        <pc:spChg chg="mod">
          <ac:chgData name="Peter Quinn" userId="97a14dd660f055dc" providerId="LiveId" clId="{3B0D60C6-022F-43B3-93BD-DBA063D18C32}" dt="2020-08-28T13:34:01.894" v="5012" actId="27636"/>
          <ac:spMkLst>
            <pc:docMk/>
            <pc:sldMk cId="1737651303" sldId="292"/>
            <ac:spMk id="2" creationId="{CA044373-EE7C-4674-BA52-8F779BCC3A08}"/>
          </ac:spMkLst>
        </pc:spChg>
        <pc:spChg chg="mod">
          <ac:chgData name="Peter Quinn" userId="97a14dd660f055dc" providerId="LiveId" clId="{3B0D60C6-022F-43B3-93BD-DBA063D18C32}" dt="2020-08-28T13:34:18.044" v="5013" actId="14100"/>
          <ac:spMkLst>
            <pc:docMk/>
            <pc:sldMk cId="1737651303" sldId="292"/>
            <ac:spMk id="3" creationId="{CB7B0EC9-F79C-4B22-93C8-5990C9DAC058}"/>
          </ac:spMkLst>
        </pc:spChg>
      </pc:sldChg>
      <pc:sldChg chg="modSp add mod">
        <pc:chgData name="Peter Quinn" userId="97a14dd660f055dc" providerId="LiveId" clId="{3B0D60C6-022F-43B3-93BD-DBA063D18C32}" dt="2020-08-28T09:50:53.026" v="2155" actId="20577"/>
        <pc:sldMkLst>
          <pc:docMk/>
          <pc:sldMk cId="3661762269" sldId="293"/>
        </pc:sldMkLst>
        <pc:spChg chg="mod">
          <ac:chgData name="Peter Quinn" userId="97a14dd660f055dc" providerId="LiveId" clId="{3B0D60C6-022F-43B3-93BD-DBA063D18C32}" dt="2020-08-28T09:50:53.026" v="2155" actId="20577"/>
          <ac:spMkLst>
            <pc:docMk/>
            <pc:sldMk cId="3661762269" sldId="293"/>
            <ac:spMk id="2" creationId="{CA044373-EE7C-4674-BA52-8F779BCC3A08}"/>
          </ac:spMkLst>
        </pc:spChg>
      </pc:sldChg>
      <pc:sldChg chg="add del">
        <pc:chgData name="Peter Quinn" userId="97a14dd660f055dc" providerId="LiveId" clId="{3B0D60C6-022F-43B3-93BD-DBA063D18C32}" dt="2020-08-28T09:07:26.093" v="394" actId="47"/>
        <pc:sldMkLst>
          <pc:docMk/>
          <pc:sldMk cId="116677026" sldId="294"/>
        </pc:sldMkLst>
      </pc:sldChg>
      <pc:sldChg chg="modSp add mod">
        <pc:chgData name="Peter Quinn" userId="97a14dd660f055dc" providerId="LiveId" clId="{3B0D60C6-022F-43B3-93BD-DBA063D18C32}" dt="2020-08-28T13:29:25.824" v="4806" actId="14100"/>
        <pc:sldMkLst>
          <pc:docMk/>
          <pc:sldMk cId="407638293" sldId="294"/>
        </pc:sldMkLst>
        <pc:spChg chg="mod">
          <ac:chgData name="Peter Quinn" userId="97a14dd660f055dc" providerId="LiveId" clId="{3B0D60C6-022F-43B3-93BD-DBA063D18C32}" dt="2020-08-28T13:24:53.449" v="4525" actId="27636"/>
          <ac:spMkLst>
            <pc:docMk/>
            <pc:sldMk cId="407638293" sldId="294"/>
            <ac:spMk id="2" creationId="{CA044373-EE7C-4674-BA52-8F779BCC3A08}"/>
          </ac:spMkLst>
        </pc:spChg>
        <pc:spChg chg="mod">
          <ac:chgData name="Peter Quinn" userId="97a14dd660f055dc" providerId="LiveId" clId="{3B0D60C6-022F-43B3-93BD-DBA063D18C32}" dt="2020-08-28T13:29:25.824" v="4806" actId="14100"/>
          <ac:spMkLst>
            <pc:docMk/>
            <pc:sldMk cId="407638293" sldId="294"/>
            <ac:spMk id="3" creationId="{CB7B0EC9-F79C-4B22-93C8-5990C9DAC058}"/>
          </ac:spMkLst>
        </pc:spChg>
      </pc:sldChg>
      <pc:sldChg chg="modSp add mod">
        <pc:chgData name="Peter Quinn" userId="97a14dd660f055dc" providerId="LiveId" clId="{3B0D60C6-022F-43B3-93BD-DBA063D18C32}" dt="2020-08-28T13:25:31.764" v="4576" actId="14100"/>
        <pc:sldMkLst>
          <pc:docMk/>
          <pc:sldMk cId="1179053784" sldId="295"/>
        </pc:sldMkLst>
        <pc:spChg chg="mod">
          <ac:chgData name="Peter Quinn" userId="97a14dd660f055dc" providerId="LiveId" clId="{3B0D60C6-022F-43B3-93BD-DBA063D18C32}" dt="2020-08-28T09:49:53.906" v="2104" actId="20577"/>
          <ac:spMkLst>
            <pc:docMk/>
            <pc:sldMk cId="1179053784" sldId="295"/>
            <ac:spMk id="2" creationId="{CA044373-EE7C-4674-BA52-8F779BCC3A08}"/>
          </ac:spMkLst>
        </pc:spChg>
        <pc:spChg chg="mod">
          <ac:chgData name="Peter Quinn" userId="97a14dd660f055dc" providerId="LiveId" clId="{3B0D60C6-022F-43B3-93BD-DBA063D18C32}" dt="2020-08-28T13:25:31.764" v="4576" actId="14100"/>
          <ac:spMkLst>
            <pc:docMk/>
            <pc:sldMk cId="1179053784" sldId="295"/>
            <ac:spMk id="3" creationId="{CB7B0EC9-F79C-4B22-93C8-5990C9DAC058}"/>
          </ac:spMkLst>
        </pc:spChg>
      </pc:sldChg>
      <pc:sldChg chg="modSp add mod modNotesTx">
        <pc:chgData name="Peter Quinn" userId="97a14dd660f055dc" providerId="LiveId" clId="{3B0D60C6-022F-43B3-93BD-DBA063D18C32}" dt="2020-08-28T13:35:20.164" v="5058" actId="20577"/>
        <pc:sldMkLst>
          <pc:docMk/>
          <pc:sldMk cId="931370809" sldId="296"/>
        </pc:sldMkLst>
        <pc:spChg chg="mod">
          <ac:chgData name="Peter Quinn" userId="97a14dd660f055dc" providerId="LiveId" clId="{3B0D60C6-022F-43B3-93BD-DBA063D18C32}" dt="2020-08-28T13:35:20.164" v="5058" actId="20577"/>
          <ac:spMkLst>
            <pc:docMk/>
            <pc:sldMk cId="931370809" sldId="296"/>
            <ac:spMk id="3" creationId="{CB7B0EC9-F79C-4B22-93C8-5990C9DAC058}"/>
          </ac:spMkLst>
        </pc:spChg>
      </pc:sldChg>
      <pc:sldChg chg="modSp add mod modNotesTx">
        <pc:chgData name="Peter Quinn" userId="97a14dd660f055dc" providerId="LiveId" clId="{3B0D60C6-022F-43B3-93BD-DBA063D18C32}" dt="2020-08-28T13:36:05.524" v="5061" actId="20577"/>
        <pc:sldMkLst>
          <pc:docMk/>
          <pc:sldMk cId="3819529353" sldId="297"/>
        </pc:sldMkLst>
        <pc:spChg chg="mod">
          <ac:chgData name="Peter Quinn" userId="97a14dd660f055dc" providerId="LiveId" clId="{3B0D60C6-022F-43B3-93BD-DBA063D18C32}" dt="2020-08-28T13:36:05.524" v="5061" actId="20577"/>
          <ac:spMkLst>
            <pc:docMk/>
            <pc:sldMk cId="3819529353" sldId="297"/>
            <ac:spMk id="3" creationId="{CB7B0EC9-F79C-4B22-93C8-5990C9DAC058}"/>
          </ac:spMkLst>
        </pc:spChg>
      </pc:sldChg>
      <pc:sldChg chg="modSp add mod modNotesTx">
        <pc:chgData name="Peter Quinn" userId="97a14dd660f055dc" providerId="LiveId" clId="{3B0D60C6-022F-43B3-93BD-DBA063D18C32}" dt="2020-08-28T13:37:14.953" v="5152" actId="114"/>
        <pc:sldMkLst>
          <pc:docMk/>
          <pc:sldMk cId="903199414" sldId="298"/>
        </pc:sldMkLst>
        <pc:spChg chg="mod">
          <ac:chgData name="Peter Quinn" userId="97a14dd660f055dc" providerId="LiveId" clId="{3B0D60C6-022F-43B3-93BD-DBA063D18C32}" dt="2020-08-28T13:37:14.953" v="5152" actId="114"/>
          <ac:spMkLst>
            <pc:docMk/>
            <pc:sldMk cId="903199414" sldId="298"/>
            <ac:spMk id="2" creationId="{CA044373-EE7C-4674-BA52-8F779BCC3A08}"/>
          </ac:spMkLst>
        </pc:spChg>
      </pc:sldChg>
      <pc:sldChg chg="modSp add mod modNotesTx">
        <pc:chgData name="Peter Quinn" userId="97a14dd660f055dc" providerId="LiveId" clId="{3B0D60C6-022F-43B3-93BD-DBA063D18C32}" dt="2020-08-28T13:38:11.513" v="5294" actId="313"/>
        <pc:sldMkLst>
          <pc:docMk/>
          <pc:sldMk cId="1218273803" sldId="299"/>
        </pc:sldMkLst>
        <pc:spChg chg="mod">
          <ac:chgData name="Peter Quinn" userId="97a14dd660f055dc" providerId="LiveId" clId="{3B0D60C6-022F-43B3-93BD-DBA063D18C32}" dt="2020-08-28T13:37:09.278" v="5151" actId="114"/>
          <ac:spMkLst>
            <pc:docMk/>
            <pc:sldMk cId="1218273803" sldId="299"/>
            <ac:spMk id="2" creationId="{CA044373-EE7C-4674-BA52-8F779BCC3A08}"/>
          </ac:spMkLst>
        </pc:spChg>
        <pc:spChg chg="mod">
          <ac:chgData name="Peter Quinn" userId="97a14dd660f055dc" providerId="LiveId" clId="{3B0D60C6-022F-43B3-93BD-DBA063D18C32}" dt="2020-08-28T10:14:39.400" v="4300" actId="20577"/>
          <ac:spMkLst>
            <pc:docMk/>
            <pc:sldMk cId="1218273803" sldId="299"/>
            <ac:spMk id="3" creationId="{CB7B0EC9-F79C-4B22-93C8-5990C9DAC058}"/>
          </ac:spMkLst>
        </pc:spChg>
      </pc:sldChg>
      <pc:sldChg chg="add">
        <pc:chgData name="Peter Quinn" userId="97a14dd660f055dc" providerId="LiveId" clId="{3B0D60C6-022F-43B3-93BD-DBA063D18C32}" dt="2020-08-28T10:08:52.810" v="3461"/>
        <pc:sldMkLst>
          <pc:docMk/>
          <pc:sldMk cId="360169554" sldId="300"/>
        </pc:sldMkLst>
      </pc:sldChg>
    </pc:docChg>
  </pc:docChgLst>
  <pc:docChgLst>
    <pc:chgData name="Grainne Kearney" userId="S::3053118@ads.qub.ac.uk::813ee57c-cc1b-4da7-9389-06ed350f349b" providerId="AD" clId="Web-{E868F601-895C-2848-740F-63EE0B59DCBD}"/>
    <pc:docChg chg="addSld modSld">
      <pc:chgData name="Grainne Kearney" userId="S::3053118@ads.qub.ac.uk::813ee57c-cc1b-4da7-9389-06ed350f349b" providerId="AD" clId="Web-{E868F601-895C-2848-740F-63EE0B59DCBD}" dt="2020-09-11T11:00:23.293" v="424" actId="20577"/>
      <pc:docMkLst>
        <pc:docMk/>
      </pc:docMkLst>
      <pc:sldChg chg="modSp">
        <pc:chgData name="Grainne Kearney" userId="S::3053118@ads.qub.ac.uk::813ee57c-cc1b-4da7-9389-06ed350f349b" providerId="AD" clId="Web-{E868F601-895C-2848-740F-63EE0B59DCBD}" dt="2020-09-11T08:55:18.609" v="18" actId="20577"/>
        <pc:sldMkLst>
          <pc:docMk/>
          <pc:sldMk cId="2125373242" sldId="257"/>
        </pc:sldMkLst>
        <pc:spChg chg="mod">
          <ac:chgData name="Grainne Kearney" userId="S::3053118@ads.qub.ac.uk::813ee57c-cc1b-4da7-9389-06ed350f349b" providerId="AD" clId="Web-{E868F601-895C-2848-740F-63EE0B59DCBD}" dt="2020-09-11T08:55:18.609" v="18" actId="20577"/>
          <ac:spMkLst>
            <pc:docMk/>
            <pc:sldMk cId="2125373242" sldId="257"/>
            <ac:spMk id="3" creationId="{00000000-0000-0000-0000-000000000000}"/>
          </ac:spMkLst>
        </pc:spChg>
      </pc:sldChg>
      <pc:sldChg chg="modSp">
        <pc:chgData name="Grainne Kearney" userId="S::3053118@ads.qub.ac.uk::813ee57c-cc1b-4da7-9389-06ed350f349b" providerId="AD" clId="Web-{E868F601-895C-2848-740F-63EE0B59DCBD}" dt="2020-09-11T08:55:36.656" v="27" actId="20577"/>
        <pc:sldMkLst>
          <pc:docMk/>
          <pc:sldMk cId="805159767" sldId="262"/>
        </pc:sldMkLst>
        <pc:spChg chg="mod">
          <ac:chgData name="Grainne Kearney" userId="S::3053118@ads.qub.ac.uk::813ee57c-cc1b-4da7-9389-06ed350f349b" providerId="AD" clId="Web-{E868F601-895C-2848-740F-63EE0B59DCBD}" dt="2020-09-11T08:55:36.656" v="27" actId="20577"/>
          <ac:spMkLst>
            <pc:docMk/>
            <pc:sldMk cId="805159767" sldId="262"/>
            <ac:spMk id="3" creationId="{00000000-0000-0000-0000-000000000000}"/>
          </ac:spMkLst>
        </pc:spChg>
      </pc:sldChg>
      <pc:sldChg chg="modSp">
        <pc:chgData name="Grainne Kearney" userId="S::3053118@ads.qub.ac.uk::813ee57c-cc1b-4da7-9389-06ed350f349b" providerId="AD" clId="Web-{E868F601-895C-2848-740F-63EE0B59DCBD}" dt="2020-09-11T10:53:09.815" v="422" actId="20577"/>
        <pc:sldMkLst>
          <pc:docMk/>
          <pc:sldMk cId="4281137524" sldId="264"/>
        </pc:sldMkLst>
        <pc:spChg chg="mod">
          <ac:chgData name="Grainne Kearney" userId="S::3053118@ads.qub.ac.uk::813ee57c-cc1b-4da7-9389-06ed350f349b" providerId="AD" clId="Web-{E868F601-895C-2848-740F-63EE0B59DCBD}" dt="2020-09-11T10:53:09.815" v="422" actId="20577"/>
          <ac:spMkLst>
            <pc:docMk/>
            <pc:sldMk cId="4281137524" sldId="264"/>
            <ac:spMk id="2" creationId="{00000000-0000-0000-0000-000000000000}"/>
          </ac:spMkLst>
        </pc:spChg>
      </pc:sldChg>
      <pc:sldChg chg="modSp">
        <pc:chgData name="Grainne Kearney" userId="S::3053118@ads.qub.ac.uk::813ee57c-cc1b-4da7-9389-06ed350f349b" providerId="AD" clId="Web-{E868F601-895C-2848-740F-63EE0B59DCBD}" dt="2020-09-11T08:56:18.985" v="36" actId="20577"/>
        <pc:sldMkLst>
          <pc:docMk/>
          <pc:sldMk cId="1782498095" sldId="285"/>
        </pc:sldMkLst>
        <pc:spChg chg="mod">
          <ac:chgData name="Grainne Kearney" userId="S::3053118@ads.qub.ac.uk::813ee57c-cc1b-4da7-9389-06ed350f349b" providerId="AD" clId="Web-{E868F601-895C-2848-740F-63EE0B59DCBD}" dt="2020-09-11T08:56:18.985" v="36" actId="20577"/>
          <ac:spMkLst>
            <pc:docMk/>
            <pc:sldMk cId="1782498095" sldId="285"/>
            <ac:spMk id="3" creationId="{CB7B0EC9-F79C-4B22-93C8-5990C9DAC058}"/>
          </ac:spMkLst>
        </pc:spChg>
      </pc:sldChg>
      <pc:sldChg chg="modSp modNotes">
        <pc:chgData name="Grainne Kearney" userId="S::3053118@ads.qub.ac.uk::813ee57c-cc1b-4da7-9389-06ed350f349b" providerId="AD" clId="Web-{E868F601-895C-2848-740F-63EE0B59DCBD}" dt="2020-09-11T09:10:30.909" v="147"/>
        <pc:sldMkLst>
          <pc:docMk/>
          <pc:sldMk cId="890575632" sldId="286"/>
        </pc:sldMkLst>
        <pc:spChg chg="mod">
          <ac:chgData name="Grainne Kearney" userId="S::3053118@ads.qub.ac.uk::813ee57c-cc1b-4da7-9389-06ed350f349b" providerId="AD" clId="Web-{E868F601-895C-2848-740F-63EE0B59DCBD}" dt="2020-09-11T08:57:29.221" v="80" actId="20577"/>
          <ac:spMkLst>
            <pc:docMk/>
            <pc:sldMk cId="890575632" sldId="286"/>
            <ac:spMk id="2" creationId="{CA044373-EE7C-4674-BA52-8F779BCC3A08}"/>
          </ac:spMkLst>
        </pc:spChg>
      </pc:sldChg>
      <pc:sldChg chg="modNotes">
        <pc:chgData name="Grainne Kearney" userId="S::3053118@ads.qub.ac.uk::813ee57c-cc1b-4da7-9389-06ed350f349b" providerId="AD" clId="Web-{E868F601-895C-2848-740F-63EE0B59DCBD}" dt="2020-09-11T09:17:17.449" v="304"/>
        <pc:sldMkLst>
          <pc:docMk/>
          <pc:sldMk cId="620864829" sldId="290"/>
        </pc:sldMkLst>
      </pc:sldChg>
      <pc:sldChg chg="modNotes">
        <pc:chgData name="Grainne Kearney" userId="S::3053118@ads.qub.ac.uk::813ee57c-cc1b-4da7-9389-06ed350f349b" providerId="AD" clId="Web-{E868F601-895C-2848-740F-63EE0B59DCBD}" dt="2020-09-11T09:18:19.700" v="318"/>
        <pc:sldMkLst>
          <pc:docMk/>
          <pc:sldMk cId="3661762269" sldId="293"/>
        </pc:sldMkLst>
      </pc:sldChg>
      <pc:sldChg chg="modSp modNotes">
        <pc:chgData name="Grainne Kearney" userId="S::3053118@ads.qub.ac.uk::813ee57c-cc1b-4da7-9389-06ed350f349b" providerId="AD" clId="Web-{E868F601-895C-2848-740F-63EE0B59DCBD}" dt="2020-09-11T09:20:19.047" v="419"/>
        <pc:sldMkLst>
          <pc:docMk/>
          <pc:sldMk cId="1179053784" sldId="295"/>
        </pc:sldMkLst>
        <pc:spChg chg="mod">
          <ac:chgData name="Grainne Kearney" userId="S::3053118@ads.qub.ac.uk::813ee57c-cc1b-4da7-9389-06ed350f349b" providerId="AD" clId="Web-{E868F601-895C-2848-740F-63EE0B59DCBD}" dt="2020-09-11T09:19:54.249" v="387" actId="20577"/>
          <ac:spMkLst>
            <pc:docMk/>
            <pc:sldMk cId="1179053784" sldId="295"/>
            <ac:spMk id="3" creationId="{CB7B0EC9-F79C-4B22-93C8-5990C9DAC058}"/>
          </ac:spMkLst>
        </pc:spChg>
      </pc:sldChg>
      <pc:sldChg chg="modSp">
        <pc:chgData name="Grainne Kearney" userId="S::3053118@ads.qub.ac.uk::813ee57c-cc1b-4da7-9389-06ed350f349b" providerId="AD" clId="Web-{E868F601-895C-2848-740F-63EE0B59DCBD}" dt="2020-09-11T09:18:17.200" v="316" actId="20577"/>
        <pc:sldMkLst>
          <pc:docMk/>
          <pc:sldMk cId="931370809" sldId="296"/>
        </pc:sldMkLst>
        <pc:spChg chg="mod">
          <ac:chgData name="Grainne Kearney" userId="S::3053118@ads.qub.ac.uk::813ee57c-cc1b-4da7-9389-06ed350f349b" providerId="AD" clId="Web-{E868F601-895C-2848-740F-63EE0B59DCBD}" dt="2020-09-11T09:18:17.200" v="316" actId="20577"/>
          <ac:spMkLst>
            <pc:docMk/>
            <pc:sldMk cId="931370809" sldId="296"/>
            <ac:spMk id="3" creationId="{CB7B0EC9-F79C-4B22-93C8-5990C9DAC058}"/>
          </ac:spMkLst>
        </pc:spChg>
      </pc:sldChg>
      <pc:sldChg chg="modNotes">
        <pc:chgData name="Grainne Kearney" userId="S::3053118@ads.qub.ac.uk::813ee57c-cc1b-4da7-9389-06ed350f349b" providerId="AD" clId="Web-{E868F601-895C-2848-740F-63EE0B59DCBD}" dt="2020-09-11T09:18:40.185" v="319"/>
        <pc:sldMkLst>
          <pc:docMk/>
          <pc:sldMk cId="903199414" sldId="298"/>
        </pc:sldMkLst>
      </pc:sldChg>
      <pc:sldChg chg="modNotes">
        <pc:chgData name="Grainne Kearney" userId="S::3053118@ads.qub.ac.uk::813ee57c-cc1b-4da7-9389-06ed350f349b" providerId="AD" clId="Web-{E868F601-895C-2848-740F-63EE0B59DCBD}" dt="2020-09-11T09:18:03.341" v="311"/>
        <pc:sldMkLst>
          <pc:docMk/>
          <pc:sldMk cId="360169554" sldId="300"/>
        </pc:sldMkLst>
      </pc:sldChg>
      <pc:sldChg chg="modSp add replId modNotes">
        <pc:chgData name="Grainne Kearney" userId="S::3053118@ads.qub.ac.uk::813ee57c-cc1b-4da7-9389-06ed350f349b" providerId="AD" clId="Web-{E868F601-895C-2848-740F-63EE0B59DCBD}" dt="2020-09-11T09:15:31.337" v="302"/>
        <pc:sldMkLst>
          <pc:docMk/>
          <pc:sldMk cId="309471406" sldId="301"/>
        </pc:sldMkLst>
        <pc:spChg chg="mod">
          <ac:chgData name="Grainne Kearney" userId="S::3053118@ads.qub.ac.uk::813ee57c-cc1b-4da7-9389-06ed350f349b" providerId="AD" clId="Web-{E868F601-895C-2848-740F-63EE0B59DCBD}" dt="2020-09-11T09:10:48.863" v="149" actId="20577"/>
          <ac:spMkLst>
            <pc:docMk/>
            <pc:sldMk cId="309471406" sldId="301"/>
            <ac:spMk id="2" creationId="{CA044373-EE7C-4674-BA52-8F779BCC3A08}"/>
          </ac:spMkLst>
        </pc:spChg>
      </pc:sldChg>
      <pc:sldChg chg="add replId">
        <pc:chgData name="Grainne Kearney" userId="S::3053118@ads.qub.ac.uk::813ee57c-cc1b-4da7-9389-06ed350f349b" providerId="AD" clId="Web-{E868F601-895C-2848-740F-63EE0B59DCBD}" dt="2020-09-11T08:56:50.424" v="40"/>
        <pc:sldMkLst>
          <pc:docMk/>
          <pc:sldMk cId="1649403055" sldId="30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8ED54F-936D-4475-A5C7-AF43BE025A06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9E8D57-8F06-45CD-912B-9BD3E274C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559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E8D57-8F06-45CD-912B-9BD3E274C68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9351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Again suggest doing interactively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E8D57-8F06-45CD-912B-9BD3E274C68F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771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Feel free to add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E8D57-8F06-45CD-912B-9BD3E274C68F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7887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Again suggest doing interactively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E8D57-8F06-45CD-912B-9BD3E274C68F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093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 could go on – feel free to add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E8D57-8F06-45CD-912B-9BD3E274C68F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5401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Again suggest doing interactively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E8D57-8F06-45CD-912B-9BD3E274C68F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9130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There might be some repetition with the previous discussion </a:t>
            </a:r>
          </a:p>
          <a:p>
            <a:r>
              <a:rPr lang="en-GB" dirty="0"/>
              <a:t>It is arguably not equitable for all, ?truly free at the point of access? – this is worth discussing as students who have good health literacy may immediately consider those who do not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E8D57-8F06-45CD-912B-9BD3E274C68F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6474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Give them clinical examples and ask what might need recorded</a:t>
            </a:r>
          </a:p>
          <a:p>
            <a:pPr marL="171450" indent="-171450">
              <a:spcBef>
                <a:spcPts val="1000"/>
              </a:spcBef>
              <a:buFont typeface="Arial"/>
              <a:buChar char="•"/>
            </a:pPr>
            <a:r>
              <a:rPr lang="en-US"/>
              <a:t>for example when you have decided not to see a child F2F </a:t>
            </a:r>
          </a:p>
          <a:p>
            <a:pPr marL="171450" indent="-171450">
              <a:spcBef>
                <a:spcPts val="1000"/>
              </a:spcBef>
              <a:buFont typeface="Arial"/>
              <a:buChar char="•"/>
            </a:pPr>
            <a:r>
              <a:rPr lang="en-US"/>
              <a:t>prescribed ABs over the phone   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E8D57-8F06-45CD-912B-9BD3E274C68F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532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It is important to put this in context for the students </a:t>
            </a:r>
          </a:p>
          <a:p>
            <a:r>
              <a:rPr lang="en-GB" dirty="0"/>
              <a:t>Remote consultations were widely used prior to Covid19 in countries with large rural populations e.g. Canada, Australia and in Scandinavia</a:t>
            </a:r>
          </a:p>
          <a:p>
            <a:r>
              <a:rPr lang="en-GB" dirty="0"/>
              <a:t>Previous concerns about the capabilities of the technology has been largely and rapidly set aside </a:t>
            </a:r>
          </a:p>
          <a:p>
            <a:r>
              <a:rPr lang="en-GB" dirty="0"/>
              <a:t>Many secondary care specialities took their lead from General Practice locally </a:t>
            </a:r>
          </a:p>
          <a:p>
            <a:r>
              <a:rPr lang="en-GB" dirty="0"/>
              <a:t>Prof Martin Marshall of the RCGP has suggested that the split between remote/f2f contact could be 50:50 in the future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E8D57-8F06-45CD-912B-9BD3E274C68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780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 have left this blank deliberately, suggestion on next slide </a:t>
            </a:r>
            <a:endParaRPr lang="en-US">
              <a:cs typeface="Calibri" panose="020F0502020204030204"/>
            </a:endParaRPr>
          </a:p>
          <a:p>
            <a:r>
              <a:rPr lang="en-GB">
                <a:cs typeface="Calibri"/>
              </a:rPr>
              <a:t>This is an interactice moment and as per the teaching plan, </a:t>
            </a:r>
            <a:r>
              <a:rPr lang="en-US"/>
              <a:t>you can decide whether you do this just by students chipping in on their mics, using the chat function or even breakout rooms if you are comfortable with this.</a:t>
            </a:r>
            <a:endParaRPr lang="en-GB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E8D57-8F06-45CD-912B-9BD3E274C68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624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Students might be slow to start and only mention the obvious – GP rooms, TR. Patient's own homes, OOH centres</a:t>
            </a:r>
          </a:p>
          <a:p>
            <a:endParaRPr lang="en-GB" dirty="0">
              <a:cs typeface="Calibri"/>
            </a:endParaRPr>
          </a:p>
          <a:p>
            <a:r>
              <a:rPr lang="en-GB">
                <a:cs typeface="Calibri"/>
              </a:rPr>
              <a:t>I am sure you all have interesting places to add – the carpark outside the surgery, people's workplace on the phone, I was involved in a detention in a pub (at 11am), side of a pitch, what about cruise ships – you'll have lots to add to their list </a:t>
            </a:r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E8D57-8F06-45CD-912B-9BD3E274C68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156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 have left this blank deliberately, suggestion on next slide </a:t>
            </a:r>
          </a:p>
          <a:p>
            <a:r>
              <a:rPr lang="en-GB" dirty="0"/>
              <a:t>As students suggest the different modes, you could ask if anyone had any experience of the modes other than F2F – if they wanted to share (no pressure clearly)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E8D57-8F06-45CD-912B-9BD3E274C68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7919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they will be most familiar with </a:t>
            </a:r>
          </a:p>
          <a:p>
            <a:r>
              <a:rPr lang="en-GB" dirty="0"/>
              <a:t>Might be worth mentioning how all these are currently done in PPE, which brings its own challenges for communication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E8D57-8F06-45CD-912B-9BD3E274C68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3317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Showing my age with this telephone but it is to distinguish from video consultation on a smart phone! </a:t>
            </a:r>
          </a:p>
          <a:p>
            <a:r>
              <a:rPr lang="en-GB" dirty="0"/>
              <a:t>Explain to the students how this works in your surgery and any anecdotes you have </a:t>
            </a:r>
          </a:p>
          <a:p>
            <a:r>
              <a:rPr lang="en-GB" dirty="0"/>
              <a:t>Explain about “ask my GP” prior to Covid19 </a:t>
            </a:r>
          </a:p>
          <a:p>
            <a:r>
              <a:rPr lang="en-GB" dirty="0"/>
              <a:t>Would be good to discuss the different between telephone triage and telephone consults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E8D57-8F06-45CD-912B-9BD3E274C68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635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Explain to the students how this works in your surgery and any anecdotes you have </a:t>
            </a:r>
          </a:p>
          <a:p>
            <a:r>
              <a:rPr lang="en-GB" dirty="0"/>
              <a:t>Including anything that happens outside real time e.g. sending pictures in </a:t>
            </a:r>
            <a:r>
              <a:rPr lang="en-GB"/>
              <a:t>AccuRx </a:t>
            </a:r>
            <a:endParaRPr lang="en-GB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E8D57-8F06-45CD-912B-9BD3E274C68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5032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Again, any examples that have of this will make it more real for the students </a:t>
            </a:r>
          </a:p>
          <a:p>
            <a:r>
              <a:rPr lang="en-GB" dirty="0"/>
              <a:t>An example of a semi-intimate examination might be looking a lesion on a patient’s chest wall</a:t>
            </a:r>
          </a:p>
          <a:p>
            <a:r>
              <a:rPr lang="en-GB" dirty="0"/>
              <a:t>The RCGP recommends using of a chaperone in remote consultations if you would use them in a face to face examination. The chaperone is to be with the practitioner, seeing what they see.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9E8D57-8F06-45CD-912B-9BD3E274C68F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175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6EE0-CDBB-42A7-8E67-B398D04E4D5B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6611-9604-49D3-8F6C-C0F5C8D1CB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694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6EE0-CDBB-42A7-8E67-B398D04E4D5B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6611-9604-49D3-8F6C-C0F5C8D1CB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44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6EE0-CDBB-42A7-8E67-B398D04E4D5B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6611-9604-49D3-8F6C-C0F5C8D1CB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47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-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1582741" y="5389569"/>
            <a:ext cx="3586671" cy="36506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00" b="1" i="0" baseline="0">
                <a:solidFill>
                  <a:srgbClr val="D6000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1582741" y="5711643"/>
            <a:ext cx="3586671" cy="40156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00" b="0" i="0" baseline="0">
                <a:solidFill>
                  <a:srgbClr val="D6000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/>
              <a:t>PRESENTER TITLE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1582741" y="6033717"/>
            <a:ext cx="3586671" cy="40156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900" b="0" i="0" baseline="0">
                <a:solidFill>
                  <a:srgbClr val="D6000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/>
              <a:t>DATE OF PRESENTATION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1509589" y="1203608"/>
            <a:ext cx="5366703" cy="3234280"/>
          </a:xfrm>
          <a:prstGeom prst="rect">
            <a:avLst/>
          </a:prstGeom>
        </p:spPr>
        <p:txBody>
          <a:bodyPr lIns="288000" tIns="288000" rIns="288000" bIns="0"/>
          <a:lstStyle>
            <a:lvl1pPr marL="0" indent="0">
              <a:buNone/>
              <a:defRPr sz="3450" b="1">
                <a:solidFill>
                  <a:srgbClr val="D6000D"/>
                </a:solidFill>
              </a:defRPr>
            </a:lvl1pPr>
          </a:lstStyle>
          <a:p>
            <a:pPr lvl="0"/>
            <a:r>
              <a:rPr lang="en-US"/>
              <a:t>PRESENTATION TITLE GOES HERE UPPERCASE 48PT </a:t>
            </a:r>
          </a:p>
        </p:txBody>
      </p:sp>
    </p:spTree>
    <p:extLst>
      <p:ext uri="{BB962C8B-B14F-4D97-AF65-F5344CB8AC3E}">
        <p14:creationId xmlns:p14="http://schemas.microsoft.com/office/powerpoint/2010/main" val="1059331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6807" y="5782559"/>
            <a:ext cx="1832169" cy="705600"/>
          </a:xfrm>
          <a:prstGeom prst="rect">
            <a:avLst/>
          </a:prstGeom>
        </p:spPr>
      </p:pic>
      <p:sp>
        <p:nvSpPr>
          <p:cNvPr id="6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48640" y="1609154"/>
            <a:ext cx="6851904" cy="140226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 b="1" baseline="0">
                <a:solidFill>
                  <a:srgbClr val="D6000D"/>
                </a:solidFill>
              </a:defRPr>
            </a:lvl1pPr>
          </a:lstStyle>
          <a:p>
            <a:pPr lvl="0"/>
            <a:r>
              <a:rPr lang="en-US"/>
              <a:t>TITLE GOES HERE IN UPPERCASE BOLD</a:t>
            </a:r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48640" y="3281409"/>
            <a:ext cx="6851904" cy="3206750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buFont typeface="Arial" charset="0"/>
              <a:buChar char="•"/>
              <a:defRPr sz="21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Cum sociis </a:t>
            </a:r>
            <a:r>
              <a:rPr lang="en-US" err="1"/>
              <a:t>natoque</a:t>
            </a:r>
            <a:r>
              <a:rPr lang="en-US"/>
              <a:t> </a:t>
            </a:r>
            <a:r>
              <a:rPr lang="en-US" err="1"/>
              <a:t>penatibus</a:t>
            </a:r>
            <a:r>
              <a:rPr lang="en-US"/>
              <a:t> </a:t>
            </a:r>
          </a:p>
          <a:p>
            <a:pPr lvl="0"/>
            <a:r>
              <a:rPr lang="en-US" err="1"/>
              <a:t>Magnis</a:t>
            </a:r>
            <a:r>
              <a:rPr lang="en-US"/>
              <a:t> dis parturient </a:t>
            </a:r>
            <a:r>
              <a:rPr lang="en-US" err="1"/>
              <a:t>montes</a:t>
            </a:r>
            <a:endParaRPr lang="en-US"/>
          </a:p>
          <a:p>
            <a:pPr lvl="0"/>
            <a:r>
              <a:rPr lang="en-US" err="1"/>
              <a:t>Vivamus</a:t>
            </a:r>
            <a:r>
              <a:rPr lang="en-US"/>
              <a:t> </a:t>
            </a:r>
            <a:r>
              <a:rPr lang="en-US" err="1"/>
              <a:t>sagittis</a:t>
            </a:r>
            <a:r>
              <a:rPr lang="en-US"/>
              <a:t> lacus </a:t>
            </a:r>
            <a:r>
              <a:rPr lang="en-US" err="1"/>
              <a:t>vel</a:t>
            </a:r>
            <a:r>
              <a:rPr lang="en-US"/>
              <a:t> </a:t>
            </a:r>
            <a:r>
              <a:rPr lang="en-US" err="1"/>
              <a:t>augue</a:t>
            </a:r>
            <a:r>
              <a:rPr lang="en-US"/>
              <a:t> </a:t>
            </a:r>
            <a:r>
              <a:rPr lang="en-US" err="1"/>
              <a:t>laoreet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034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6EE0-CDBB-42A7-8E67-B398D04E4D5B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6611-9604-49D3-8F6C-C0F5C8D1CB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927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6EE0-CDBB-42A7-8E67-B398D04E4D5B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6611-9604-49D3-8F6C-C0F5C8D1CB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74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6EE0-CDBB-42A7-8E67-B398D04E4D5B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6611-9604-49D3-8F6C-C0F5C8D1CB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202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6EE0-CDBB-42A7-8E67-B398D04E4D5B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6611-9604-49D3-8F6C-C0F5C8D1CB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19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6EE0-CDBB-42A7-8E67-B398D04E4D5B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6611-9604-49D3-8F6C-C0F5C8D1CB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20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6EE0-CDBB-42A7-8E67-B398D04E4D5B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6611-9604-49D3-8F6C-C0F5C8D1CB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547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6EE0-CDBB-42A7-8E67-B398D04E4D5B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6611-9604-49D3-8F6C-C0F5C8D1CB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86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6EE0-CDBB-42A7-8E67-B398D04E4D5B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6611-9604-49D3-8F6C-C0F5C8D1CB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910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46EE0-CDBB-42A7-8E67-B398D04E4D5B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D6611-9604-49D3-8F6C-C0F5C8D1CB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725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Centre for Medical Education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>
                <a:latin typeface="Arial"/>
                <a:cs typeface="Arial"/>
              </a:rPr>
              <a:t>General Practice Experience – Year 2 Family Medicine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2020/2021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1509590" y="1203608"/>
            <a:ext cx="5428538" cy="3234280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Family Medicine:</a:t>
            </a:r>
          </a:p>
          <a:p>
            <a:pPr algn="ctr"/>
            <a:r>
              <a:rPr lang="en-US" sz="4000" dirty="0"/>
              <a:t>Modes of Consultation</a:t>
            </a:r>
          </a:p>
          <a:p>
            <a:pPr algn="ctr"/>
            <a:r>
              <a:rPr lang="en-US" sz="4000" dirty="0"/>
              <a:t>Year 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5373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A044373-EE7C-4674-BA52-8F779BCC3A0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Video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B0EC9-F79C-4B22-93C8-5990C9DAC0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>
              <a:cs typeface="Calibri"/>
            </a:endParaRP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F0D01FED-A477-4C8D-8EDF-8CF2485E20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5400" y="1842225"/>
            <a:ext cx="6929234" cy="4724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864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A044373-EE7C-4674-BA52-8F779BCC3A0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8639" y="1609154"/>
            <a:ext cx="10615547" cy="140226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‘Examining’ during video consultations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B0EC9-F79C-4B22-93C8-5990C9DAC0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8640" y="3281409"/>
            <a:ext cx="8893072" cy="32067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What can you observe e.g. </a:t>
            </a:r>
            <a:r>
              <a:rPr lang="en-US" dirty="0" err="1">
                <a:cs typeface="Calibri"/>
              </a:rPr>
              <a:t>colour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Could someone with the patient help e.g. describing their breathing, counting their </a:t>
            </a:r>
            <a:r>
              <a:rPr lang="en-US" dirty="0" err="1">
                <a:cs typeface="Calibri"/>
              </a:rPr>
              <a:t>resps</a:t>
            </a:r>
            <a:r>
              <a:rPr lang="en-US" dirty="0">
                <a:cs typeface="Calibri"/>
              </a:rPr>
              <a:t> </a:t>
            </a:r>
          </a:p>
          <a:p>
            <a:r>
              <a:rPr lang="en-US" dirty="0">
                <a:cs typeface="Calibri"/>
              </a:rPr>
              <a:t>What about home </a:t>
            </a:r>
            <a:r>
              <a:rPr lang="en-US" dirty="0" err="1">
                <a:cs typeface="Calibri"/>
              </a:rPr>
              <a:t>obs</a:t>
            </a:r>
            <a:r>
              <a:rPr lang="en-US" dirty="0">
                <a:cs typeface="Calibri"/>
              </a:rPr>
              <a:t> e.g. home BP monitor</a:t>
            </a:r>
          </a:p>
          <a:p>
            <a:r>
              <a:rPr lang="en-US" dirty="0">
                <a:cs typeface="Calibri"/>
              </a:rPr>
              <a:t>What about intimate or ‘semi-intimate’ examinations?  </a:t>
            </a:r>
          </a:p>
          <a:p>
            <a:r>
              <a:rPr lang="en-US" dirty="0">
                <a:cs typeface="Calibri"/>
              </a:rPr>
              <a:t>Need for a chaperone? </a:t>
            </a:r>
          </a:p>
        </p:txBody>
      </p:sp>
    </p:spTree>
    <p:extLst>
      <p:ext uri="{BB962C8B-B14F-4D97-AF65-F5344CB8AC3E}">
        <p14:creationId xmlns:p14="http://schemas.microsoft.com/office/powerpoint/2010/main" val="1737651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A044373-EE7C-4674-BA52-8F779BCC3A0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Calibri"/>
              </a:rPr>
              <a:t>Advantages of remote consultations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B0EC9-F79C-4B22-93C8-5990C9DAC0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169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A044373-EE7C-4674-BA52-8F779BCC3A0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Calibri"/>
              </a:rPr>
              <a:t>Advantages of remote consultations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B0EC9-F79C-4B22-93C8-5990C9DAC0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Convenience for many patients e.g. working patients </a:t>
            </a:r>
          </a:p>
          <a:p>
            <a:r>
              <a:rPr lang="en-US" dirty="0">
                <a:cs typeface="Calibri"/>
              </a:rPr>
              <a:t>Infection control preserved </a:t>
            </a:r>
          </a:p>
          <a:p>
            <a:r>
              <a:rPr lang="en-US" dirty="0">
                <a:cs typeface="Calibri"/>
              </a:rPr>
              <a:t>?better</a:t>
            </a:r>
            <a:r>
              <a:rPr lang="en-US">
                <a:cs typeface="Calibri"/>
              </a:rPr>
              <a:t> control for the GP on their workload </a:t>
            </a:r>
          </a:p>
        </p:txBody>
      </p:sp>
    </p:spTree>
    <p:extLst>
      <p:ext uri="{BB962C8B-B14F-4D97-AF65-F5344CB8AC3E}">
        <p14:creationId xmlns:p14="http://schemas.microsoft.com/office/powerpoint/2010/main" val="931370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A044373-EE7C-4674-BA52-8F779BCC3A0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Calibri"/>
              </a:rPr>
              <a:t>Pitfalls of remote consultations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B0EC9-F79C-4B22-93C8-5990C9DAC0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617622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A044373-EE7C-4674-BA52-8F779BCC3A0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Calibri"/>
              </a:rPr>
              <a:t>Pitfalls of remote consultations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B0EC9-F79C-4B22-93C8-5990C9DAC0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Technical aspects “</a:t>
            </a:r>
            <a:r>
              <a:rPr lang="en-US" i="1" dirty="0">
                <a:cs typeface="Calibri"/>
              </a:rPr>
              <a:t>You’re on mute</a:t>
            </a:r>
            <a:r>
              <a:rPr lang="en-US" dirty="0">
                <a:cs typeface="Calibri"/>
              </a:rPr>
              <a:t>”</a:t>
            </a:r>
          </a:p>
          <a:p>
            <a:r>
              <a:rPr lang="en-US" dirty="0">
                <a:cs typeface="Calibri"/>
              </a:rPr>
              <a:t>Harder to establish rapport and trust</a:t>
            </a:r>
          </a:p>
          <a:p>
            <a:r>
              <a:rPr lang="en-US" dirty="0">
                <a:cs typeface="Calibri"/>
              </a:rPr>
              <a:t>Confidentiality – who is in their room?</a:t>
            </a:r>
          </a:p>
          <a:p>
            <a:r>
              <a:rPr lang="en-US" dirty="0">
                <a:cs typeface="Calibri"/>
              </a:rPr>
              <a:t>Privacy issues</a:t>
            </a:r>
          </a:p>
          <a:p>
            <a:r>
              <a:rPr lang="en-US" dirty="0">
                <a:cs typeface="Calibri"/>
              </a:rPr>
              <a:t>Security issues </a:t>
            </a:r>
          </a:p>
          <a:p>
            <a:r>
              <a:rPr lang="en-US" dirty="0">
                <a:cs typeface="Calibri"/>
              </a:rPr>
              <a:t>Limitations to examination </a:t>
            </a:r>
          </a:p>
          <a:p>
            <a:r>
              <a:rPr lang="en-US" dirty="0">
                <a:cs typeface="Calibri"/>
              </a:rPr>
              <a:t>Are you being recorded? 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9529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A044373-EE7C-4674-BA52-8F779BCC3A0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Calibri"/>
              </a:rPr>
              <a:t>Who </a:t>
            </a:r>
            <a:r>
              <a:rPr lang="en-US" i="1" dirty="0">
                <a:cs typeface="Calibri"/>
              </a:rPr>
              <a:t>might</a:t>
            </a:r>
            <a:r>
              <a:rPr lang="en-US" dirty="0">
                <a:cs typeface="Calibri"/>
              </a:rPr>
              <a:t> struggle most with remote consultations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B0EC9-F79C-4B22-93C8-5990C9DAC0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3199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A044373-EE7C-4674-BA52-8F779BCC3A0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Calibri"/>
              </a:rPr>
              <a:t>Who </a:t>
            </a:r>
            <a:r>
              <a:rPr lang="en-US" i="1" dirty="0">
                <a:cs typeface="Calibri"/>
              </a:rPr>
              <a:t>might</a:t>
            </a:r>
            <a:r>
              <a:rPr lang="en-US" dirty="0">
                <a:cs typeface="Calibri"/>
              </a:rPr>
              <a:t> struggle most with remote consultations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B0EC9-F79C-4B22-93C8-5990C9DAC0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Older people</a:t>
            </a:r>
          </a:p>
          <a:p>
            <a:r>
              <a:rPr lang="en-US" dirty="0">
                <a:cs typeface="Calibri"/>
              </a:rPr>
              <a:t>People without access to the technology</a:t>
            </a:r>
          </a:p>
          <a:p>
            <a:r>
              <a:rPr lang="en-US" dirty="0">
                <a:cs typeface="Calibri"/>
              </a:rPr>
              <a:t>People with mental health issues</a:t>
            </a:r>
          </a:p>
          <a:p>
            <a:r>
              <a:rPr lang="en-US" dirty="0">
                <a:cs typeface="Calibri"/>
              </a:rPr>
              <a:t>People with learning disability </a:t>
            </a:r>
          </a:p>
          <a:p>
            <a:r>
              <a:rPr lang="en-US" dirty="0">
                <a:cs typeface="Calibri"/>
              </a:rPr>
              <a:t>People requiring interpreters</a:t>
            </a:r>
          </a:p>
          <a:p>
            <a:r>
              <a:rPr lang="en-US" dirty="0">
                <a:cs typeface="Calibri"/>
              </a:rPr>
              <a:t>People highly concerned with the privacy/security  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8273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A044373-EE7C-4674-BA52-8F779BCC3A0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Calibri"/>
              </a:rPr>
              <a:t>Safety netting in remote consultations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B0EC9-F79C-4B22-93C8-5990C9DAC0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8640" y="3281409"/>
            <a:ext cx="7181230" cy="32067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Even more important than in more traditional consultations</a:t>
            </a:r>
            <a:endParaRPr lang="en-US"/>
          </a:p>
          <a:p>
            <a:r>
              <a:rPr lang="en-US">
                <a:cs typeface="Calibri"/>
              </a:rPr>
              <a:t>Think about what you might to record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053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A044373-EE7C-4674-BA52-8F779BCC3A0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8640" y="1609154"/>
            <a:ext cx="8754848" cy="140226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Family Attachment over Zoom?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B0EC9-F79C-4B22-93C8-5990C9DAC0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8640" y="3281409"/>
            <a:ext cx="7914876" cy="32067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Students to consider their Family Attachment experience from last year and how this might be different for current first years, who will be meeting their families over video conferencing … </a:t>
            </a:r>
          </a:p>
        </p:txBody>
      </p:sp>
    </p:spTree>
    <p:extLst>
      <p:ext uri="{BB962C8B-B14F-4D97-AF65-F5344CB8AC3E}">
        <p14:creationId xmlns:p14="http://schemas.microsoft.com/office/powerpoint/2010/main" val="407638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548640" y="1609154"/>
            <a:ext cx="8961120" cy="1402269"/>
          </a:xfrm>
        </p:spPr>
        <p:txBody>
          <a:bodyPr>
            <a:normAutofit/>
          </a:bodyPr>
          <a:lstStyle/>
          <a:p>
            <a:r>
              <a:rPr lang="en-GB" dirty="0"/>
              <a:t>Aim of session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fontAlgn="base">
              <a:buNone/>
            </a:pPr>
            <a:r>
              <a:rPr lang="en-US" sz="2400" b="0" i="0" dirty="0">
                <a:effectLst/>
                <a:latin typeface="Calibri"/>
                <a:cs typeface="Calibri"/>
              </a:rPr>
              <a:t>To introduce students to the traditional and newer </a:t>
            </a:r>
            <a:r>
              <a:rPr lang="en-US" sz="2400" b="0" i="0">
                <a:effectLst/>
                <a:latin typeface="Calibri"/>
                <a:cs typeface="Calibri"/>
              </a:rPr>
              <a:t>modes of consultations open to GPs </a:t>
            </a:r>
            <a:r>
              <a:rPr lang="en-US" sz="2400">
                <a:latin typeface="Calibri"/>
                <a:cs typeface="Calibri"/>
              </a:rPr>
              <a:t>and other clinicans and</a:t>
            </a:r>
            <a:r>
              <a:rPr lang="en-US" sz="2400" b="0" i="0">
                <a:effectLst/>
                <a:latin typeface="Calibri"/>
                <a:cs typeface="Calibri"/>
              </a:rPr>
              <a:t> </a:t>
            </a:r>
            <a:r>
              <a:rPr lang="en-US" sz="2400" b="0" i="0" dirty="0">
                <a:effectLst/>
                <a:latin typeface="Calibri"/>
                <a:cs typeface="Calibri"/>
              </a:rPr>
              <a:t>consider their advantages and pitfalls 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51597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Aim of session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000" b="0" i="0" dirty="0">
                <a:effectLst/>
                <a:latin typeface="Calibri" panose="020F0502020204030204" pitchFamily="34" charset="0"/>
              </a:rPr>
              <a:t>To introduce students to the traditional and newer modes of consultations open to GPs and consider their advantages and pitfalls  </a:t>
            </a:r>
            <a:endParaRPr lang="en-US" sz="2000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81137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A044373-EE7C-4674-BA52-8F779BCC3A0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Background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B0EC9-F79C-4B22-93C8-5990C9DAC0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8639" y="3281409"/>
            <a:ext cx="8882439" cy="32067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Modes other than “Face to face” are not new</a:t>
            </a:r>
          </a:p>
          <a:p>
            <a:r>
              <a:rPr lang="en-US" dirty="0">
                <a:cs typeface="Calibri"/>
              </a:rPr>
              <a:t>Triggers to broaden the modes include infection control and patient convenience </a:t>
            </a:r>
          </a:p>
          <a:p>
            <a:r>
              <a:rPr lang="en-US">
                <a:cs typeface="Calibri"/>
              </a:rPr>
              <a:t>BUT Covid19 has accelerated their use throughout healthcare exponentially  </a:t>
            </a:r>
          </a:p>
          <a:p>
            <a:r>
              <a:rPr lang="en-US" dirty="0">
                <a:cs typeface="Calibri"/>
              </a:rPr>
              <a:t>General Practice has been quick to adopt and adapt </a:t>
            </a:r>
          </a:p>
          <a:p>
            <a:r>
              <a:rPr lang="en-US" dirty="0">
                <a:cs typeface="Calibri"/>
              </a:rPr>
              <a:t>These quickly adapted modes are likely to remain beyond Covid19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2498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A044373-EE7C-4674-BA52-8F779BCC3A0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dirty="0">
                <a:cs typeface="Calibri"/>
              </a:rPr>
              <a:t>Where do consultations </a:t>
            </a:r>
            <a:r>
              <a:rPr lang="en-US">
                <a:cs typeface="Calibri"/>
              </a:rPr>
              <a:t>take place in Primary Care?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B0EC9-F79C-4B22-93C8-5990C9DAC0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0575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A044373-EE7C-4674-BA52-8F779BCC3A0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>
                <a:ea typeface="+mn-lt"/>
                <a:cs typeface="+mn-lt"/>
              </a:rPr>
              <a:t>Where do consultations take place in Primary Care?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B0EC9-F79C-4B22-93C8-5990C9DAC0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471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A044373-EE7C-4674-BA52-8F779BCC3A0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Calibri"/>
              </a:rPr>
              <a:t>Brainstorming the different modes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B0EC9-F79C-4B22-93C8-5990C9DAC0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49403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A044373-EE7C-4674-BA52-8F779BCC3A0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Calibri"/>
              </a:rPr>
              <a:t>Brainstorming the different modes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B0EC9-F79C-4B22-93C8-5990C9DAC0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Face to face</a:t>
            </a:r>
          </a:p>
          <a:p>
            <a:r>
              <a:rPr lang="en-US" dirty="0">
                <a:cs typeface="Calibri"/>
              </a:rPr>
              <a:t>Telephone</a:t>
            </a:r>
          </a:p>
          <a:p>
            <a:r>
              <a:rPr lang="en-US" dirty="0">
                <a:cs typeface="Calibri"/>
              </a:rPr>
              <a:t>Video</a:t>
            </a:r>
          </a:p>
          <a:p>
            <a:r>
              <a:rPr lang="en-US" dirty="0">
                <a:cs typeface="Calibri"/>
              </a:rPr>
              <a:t>Online/text based </a:t>
            </a:r>
          </a:p>
        </p:txBody>
      </p:sp>
    </p:spTree>
    <p:extLst>
      <p:ext uri="{BB962C8B-B14F-4D97-AF65-F5344CB8AC3E}">
        <p14:creationId xmlns:p14="http://schemas.microsoft.com/office/powerpoint/2010/main" val="2717677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A044373-EE7C-4674-BA52-8F779BCC3A0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Face to face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B0EC9-F79C-4B22-93C8-5990C9DAC0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cs typeface="Calibri"/>
            </a:endParaRP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F36D8EF4-7FA3-48C9-8832-20634F0288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450" y="748200"/>
            <a:ext cx="8743299" cy="580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058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A044373-EE7C-4674-BA52-8F779BCC3A0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Telephone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B0EC9-F79C-4B22-93C8-5990C9DAC0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>
              <a:cs typeface="Calibri"/>
            </a:endParaRP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871DC093-CFCD-4477-9449-2AE2B8903C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1985" y="2364144"/>
            <a:ext cx="4124015" cy="4124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8929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406AF6E899A443B088CBB235517035" ma:contentTypeVersion="7" ma:contentTypeDescription="Create a new document." ma:contentTypeScope="" ma:versionID="2ce0f771d528fa05554464b970e87e15">
  <xsd:schema xmlns:xsd="http://www.w3.org/2001/XMLSchema" xmlns:xs="http://www.w3.org/2001/XMLSchema" xmlns:p="http://schemas.microsoft.com/office/2006/metadata/properties" xmlns:ns3="4a7669a9-a011-4939-9a62-ac1a8914829f" targetNamespace="http://schemas.microsoft.com/office/2006/metadata/properties" ma:root="true" ma:fieldsID="2ebeb99e30d1ad76f77b59c0c7219448" ns3:_="">
    <xsd:import namespace="4a7669a9-a011-4939-9a62-ac1a8914829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7669a9-a011-4939-9a62-ac1a891482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8FA3335-B5CF-4AC9-8E90-E2ACA40A1E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CB05A2F-B418-448F-9CEB-BFDD70225C8F}">
  <ds:schemaRefs>
    <ds:schemaRef ds:uri="4a7669a9-a011-4939-9a62-ac1a891482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5C51D60-BE29-4BF7-8376-26EFABB8CC8F}">
  <ds:schemaRefs>
    <ds:schemaRef ds:uri="4a7669a9-a011-4939-9a62-ac1a8914829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729</Words>
  <Application>Microsoft Office PowerPoint</Application>
  <PresentationFormat>Widescreen</PresentationFormat>
  <Paragraphs>90</Paragraphs>
  <Slides>20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Grainne Kearney</dc:creator>
  <cp:lastModifiedBy>Peter Quinn</cp:lastModifiedBy>
  <cp:revision>97</cp:revision>
  <dcterms:created xsi:type="dcterms:W3CDTF">2019-09-18T16:59:36Z</dcterms:created>
  <dcterms:modified xsi:type="dcterms:W3CDTF">2020-09-11T11:00:23Z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0x01010006406AF6E899A443B088CBB235517035</vt:lpwstr>
  </property>
</Properties>
</file>