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4"/>
  </p:sldMasterIdLst>
  <p:notesMasterIdLst>
    <p:notesMasterId r:id="rId13"/>
  </p:notesMasterIdLst>
  <p:sldIdLst>
    <p:sldId id="257" r:id="rId5"/>
    <p:sldId id="287" r:id="rId6"/>
    <p:sldId id="262" r:id="rId7"/>
    <p:sldId id="285" r:id="rId8"/>
    <p:sldId id="288" r:id="rId9"/>
    <p:sldId id="289" r:id="rId10"/>
    <p:sldId id="286" r:id="rId11"/>
    <p:sldId id="264" r:id="rId12"/>
  </p:sldIdLst>
  <p:sldSz cx="12192000" cy="6858000"/>
  <p:notesSz cx="6858000" cy="2352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03B0C9-5BB6-50BC-7976-8BEA320B052B}" v="1156" dt="2020-09-11T14:15:06.483"/>
    <p1510:client id="{56DAD53D-E3FA-4A87-8FFA-B5E0CAAF53D6}" v="6" dt="2020-08-28T15:46:51.740"/>
    <p1510:client id="{90E455F5-9AA2-3DF1-3137-B067120077C7}" v="572" dt="2020-09-11T16:06:25.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48" autoAdjust="0"/>
  </p:normalViewPr>
  <p:slideViewPr>
    <p:cSldViewPr snapToGrid="0">
      <p:cViewPr varScale="1">
        <p:scale>
          <a:sx n="72" d="100"/>
          <a:sy n="72" d="100"/>
        </p:scale>
        <p:origin x="35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inne Kearney" userId="S::3053118@ads.qub.ac.uk::813ee57c-cc1b-4da7-9389-06ed350f349b" providerId="AD" clId="Web-{90E455F5-9AA2-3DF1-3137-B067120077C7}"/>
    <pc:docChg chg="addSld delSld modSld sldOrd">
      <pc:chgData name="Grainne Kearney" userId="S::3053118@ads.qub.ac.uk::813ee57c-cc1b-4da7-9389-06ed350f349b" providerId="AD" clId="Web-{90E455F5-9AA2-3DF1-3137-B067120077C7}" dt="2020-09-11T16:06:25.910" v="773" actId="14100"/>
      <pc:docMkLst>
        <pc:docMk/>
      </pc:docMkLst>
      <pc:sldChg chg="modSp">
        <pc:chgData name="Grainne Kearney" userId="S::3053118@ads.qub.ac.uk::813ee57c-cc1b-4da7-9389-06ed350f349b" providerId="AD" clId="Web-{90E455F5-9AA2-3DF1-3137-B067120077C7}" dt="2020-09-11T14:20:29.154" v="16" actId="20577"/>
        <pc:sldMkLst>
          <pc:docMk/>
          <pc:sldMk cId="2125373242" sldId="257"/>
        </pc:sldMkLst>
        <pc:spChg chg="mod">
          <ac:chgData name="Grainne Kearney" userId="S::3053118@ads.qub.ac.uk::813ee57c-cc1b-4da7-9389-06ed350f349b" providerId="AD" clId="Web-{90E455F5-9AA2-3DF1-3137-B067120077C7}" dt="2020-09-11T14:20:29.154" v="16" actId="20577"/>
          <ac:spMkLst>
            <pc:docMk/>
            <pc:sldMk cId="2125373242" sldId="257"/>
            <ac:spMk id="5" creationId="{00000000-0000-0000-0000-000000000000}"/>
          </ac:spMkLst>
        </pc:spChg>
      </pc:sldChg>
      <pc:sldChg chg="modSp ord modNotes">
        <pc:chgData name="Grainne Kearney" userId="S::3053118@ads.qub.ac.uk::813ee57c-cc1b-4da7-9389-06ed350f349b" providerId="AD" clId="Web-{90E455F5-9AA2-3DF1-3137-B067120077C7}" dt="2020-09-11T14:45:38.983" v="388"/>
        <pc:sldMkLst>
          <pc:docMk/>
          <pc:sldMk cId="805159767" sldId="262"/>
        </pc:sldMkLst>
        <pc:spChg chg="mod">
          <ac:chgData name="Grainne Kearney" userId="S::3053118@ads.qub.ac.uk::813ee57c-cc1b-4da7-9389-06ed350f349b" providerId="AD" clId="Web-{90E455F5-9AA2-3DF1-3137-B067120077C7}" dt="2020-09-11T14:35:22.507" v="80" actId="20577"/>
          <ac:spMkLst>
            <pc:docMk/>
            <pc:sldMk cId="805159767" sldId="262"/>
            <ac:spMk id="2" creationId="{00000000-0000-0000-0000-000000000000}"/>
          </ac:spMkLst>
        </pc:spChg>
        <pc:spChg chg="mod">
          <ac:chgData name="Grainne Kearney" userId="S::3053118@ads.qub.ac.uk::813ee57c-cc1b-4da7-9389-06ed350f349b" providerId="AD" clId="Web-{90E455F5-9AA2-3DF1-3137-B067120077C7}" dt="2020-09-11T14:43:43.184" v="271" actId="20577"/>
          <ac:spMkLst>
            <pc:docMk/>
            <pc:sldMk cId="805159767" sldId="262"/>
            <ac:spMk id="4" creationId="{BE7F31AA-6843-464D-BD19-50986A7B15B2}"/>
          </ac:spMkLst>
        </pc:spChg>
      </pc:sldChg>
      <pc:sldChg chg="modSp">
        <pc:chgData name="Grainne Kearney" userId="S::3053118@ads.qub.ac.uk::813ee57c-cc1b-4da7-9389-06ed350f349b" providerId="AD" clId="Web-{90E455F5-9AA2-3DF1-3137-B067120077C7}" dt="2020-09-11T14:35:00.054" v="70" actId="20577"/>
        <pc:sldMkLst>
          <pc:docMk/>
          <pc:sldMk cId="4281137524" sldId="264"/>
        </pc:sldMkLst>
        <pc:spChg chg="mod">
          <ac:chgData name="Grainne Kearney" userId="S::3053118@ads.qub.ac.uk::813ee57c-cc1b-4da7-9389-06ed350f349b" providerId="AD" clId="Web-{90E455F5-9AA2-3DF1-3137-B067120077C7}" dt="2020-09-11T14:34:35.444" v="58" actId="20577"/>
          <ac:spMkLst>
            <pc:docMk/>
            <pc:sldMk cId="4281137524" sldId="264"/>
            <ac:spMk id="2" creationId="{00000000-0000-0000-0000-000000000000}"/>
          </ac:spMkLst>
        </pc:spChg>
        <pc:spChg chg="mod">
          <ac:chgData name="Grainne Kearney" userId="S::3053118@ads.qub.ac.uk::813ee57c-cc1b-4da7-9389-06ed350f349b" providerId="AD" clId="Web-{90E455F5-9AA2-3DF1-3137-B067120077C7}" dt="2020-09-11T14:35:00.054" v="70" actId="20577"/>
          <ac:spMkLst>
            <pc:docMk/>
            <pc:sldMk cId="4281137524" sldId="264"/>
            <ac:spMk id="3" creationId="{00000000-0000-0000-0000-000000000000}"/>
          </ac:spMkLst>
        </pc:spChg>
      </pc:sldChg>
      <pc:sldChg chg="modSp modNotes">
        <pc:chgData name="Grainne Kearney" userId="S::3053118@ads.qub.ac.uk::813ee57c-cc1b-4da7-9389-06ed350f349b" providerId="AD" clId="Web-{90E455F5-9AA2-3DF1-3137-B067120077C7}" dt="2020-09-11T16:02:18.392" v="601"/>
        <pc:sldMkLst>
          <pc:docMk/>
          <pc:sldMk cId="1782498095" sldId="285"/>
        </pc:sldMkLst>
        <pc:spChg chg="mod">
          <ac:chgData name="Grainne Kearney" userId="S::3053118@ads.qub.ac.uk::813ee57c-cc1b-4da7-9389-06ed350f349b" providerId="AD" clId="Web-{90E455F5-9AA2-3DF1-3137-B067120077C7}" dt="2020-09-11T15:35:04.937" v="432" actId="20577"/>
          <ac:spMkLst>
            <pc:docMk/>
            <pc:sldMk cId="1782498095" sldId="285"/>
            <ac:spMk id="2" creationId="{CA044373-EE7C-4674-BA52-8F779BCC3A08}"/>
          </ac:spMkLst>
        </pc:spChg>
        <pc:spChg chg="mod">
          <ac:chgData name="Grainne Kearney" userId="S::3053118@ads.qub.ac.uk::813ee57c-cc1b-4da7-9389-06ed350f349b" providerId="AD" clId="Web-{90E455F5-9AA2-3DF1-3137-B067120077C7}" dt="2020-09-11T16:01:56.704" v="595" actId="20577"/>
          <ac:spMkLst>
            <pc:docMk/>
            <pc:sldMk cId="1782498095" sldId="285"/>
            <ac:spMk id="4" creationId="{7872C878-B0D8-4A8A-B6BB-960D262982B9}"/>
          </ac:spMkLst>
        </pc:spChg>
      </pc:sldChg>
      <pc:sldChg chg="modSp modNotes">
        <pc:chgData name="Grainne Kearney" userId="S::3053118@ads.qub.ac.uk::813ee57c-cc1b-4da7-9389-06ed350f349b" providerId="AD" clId="Web-{90E455F5-9AA2-3DF1-3137-B067120077C7}" dt="2020-09-11T16:06:25.910" v="773" actId="14100"/>
        <pc:sldMkLst>
          <pc:docMk/>
          <pc:sldMk cId="178882559" sldId="286"/>
        </pc:sldMkLst>
        <pc:spChg chg="mod">
          <ac:chgData name="Grainne Kearney" userId="S::3053118@ads.qub.ac.uk::813ee57c-cc1b-4da7-9389-06ed350f349b" providerId="AD" clId="Web-{90E455F5-9AA2-3DF1-3137-B067120077C7}" dt="2020-09-11T16:06:25.910" v="773" actId="14100"/>
          <ac:spMkLst>
            <pc:docMk/>
            <pc:sldMk cId="178882559" sldId="286"/>
            <ac:spMk id="2" creationId="{CA044373-EE7C-4674-BA52-8F779BCC3A08}"/>
          </ac:spMkLst>
        </pc:spChg>
      </pc:sldChg>
      <pc:sldChg chg="modSp add replId">
        <pc:chgData name="Grainne Kearney" userId="S::3053118@ads.qub.ac.uk::813ee57c-cc1b-4da7-9389-06ed350f349b" providerId="AD" clId="Web-{90E455F5-9AA2-3DF1-3137-B067120077C7}" dt="2020-09-11T14:45:45.014" v="389" actId="1076"/>
        <pc:sldMkLst>
          <pc:docMk/>
          <pc:sldMk cId="1434703353" sldId="287"/>
        </pc:sldMkLst>
        <pc:spChg chg="mod">
          <ac:chgData name="Grainne Kearney" userId="S::3053118@ads.qub.ac.uk::813ee57c-cc1b-4da7-9389-06ed350f349b" providerId="AD" clId="Web-{90E455F5-9AA2-3DF1-3137-B067120077C7}" dt="2020-09-11T14:45:45.014" v="389" actId="1076"/>
          <ac:spMkLst>
            <pc:docMk/>
            <pc:sldMk cId="1434703353" sldId="287"/>
            <ac:spMk id="3" creationId="{00000000-0000-0000-0000-000000000000}"/>
          </ac:spMkLst>
        </pc:spChg>
      </pc:sldChg>
      <pc:sldChg chg="del">
        <pc:chgData name="Grainne Kearney" userId="S::3053118@ads.qub.ac.uk::813ee57c-cc1b-4da7-9389-06ed350f349b" providerId="AD" clId="Web-{90E455F5-9AA2-3DF1-3137-B067120077C7}" dt="2020-09-11T14:21:03.092" v="38"/>
        <pc:sldMkLst>
          <pc:docMk/>
          <pc:sldMk cId="1611961549" sldId="287"/>
        </pc:sldMkLst>
      </pc:sldChg>
      <pc:sldChg chg="modSp add replId modNotes">
        <pc:chgData name="Grainne Kearney" userId="S::3053118@ads.qub.ac.uk::813ee57c-cc1b-4da7-9389-06ed350f349b" providerId="AD" clId="Web-{90E455F5-9AA2-3DF1-3137-B067120077C7}" dt="2020-09-11T16:03:47.924" v="658"/>
        <pc:sldMkLst>
          <pc:docMk/>
          <pc:sldMk cId="401453997" sldId="288"/>
        </pc:sldMkLst>
        <pc:spChg chg="mod">
          <ac:chgData name="Grainne Kearney" userId="S::3053118@ads.qub.ac.uk::813ee57c-cc1b-4da7-9389-06ed350f349b" providerId="AD" clId="Web-{90E455F5-9AA2-3DF1-3137-B067120077C7}" dt="2020-09-11T16:02:50.970" v="641" actId="20577"/>
          <ac:spMkLst>
            <pc:docMk/>
            <pc:sldMk cId="401453997" sldId="288"/>
            <ac:spMk id="4" creationId="{7872C878-B0D8-4A8A-B6BB-960D262982B9}"/>
          </ac:spMkLst>
        </pc:spChg>
      </pc:sldChg>
      <pc:sldChg chg="del">
        <pc:chgData name="Grainne Kearney" userId="S::3053118@ads.qub.ac.uk::813ee57c-cc1b-4da7-9389-06ed350f349b" providerId="AD" clId="Web-{90E455F5-9AA2-3DF1-3137-B067120077C7}" dt="2020-09-11T14:21:06.889" v="43"/>
        <pc:sldMkLst>
          <pc:docMk/>
          <pc:sldMk cId="628251051" sldId="288"/>
        </pc:sldMkLst>
      </pc:sldChg>
      <pc:sldChg chg="modSp add replId modNotes">
        <pc:chgData name="Grainne Kearney" userId="S::3053118@ads.qub.ac.uk::813ee57c-cc1b-4da7-9389-06ed350f349b" providerId="AD" clId="Web-{90E455F5-9AA2-3DF1-3137-B067120077C7}" dt="2020-09-11T16:05:50.910" v="744"/>
        <pc:sldMkLst>
          <pc:docMk/>
          <pc:sldMk cId="261991918" sldId="289"/>
        </pc:sldMkLst>
        <pc:spChg chg="mod">
          <ac:chgData name="Grainne Kearney" userId="S::3053118@ads.qub.ac.uk::813ee57c-cc1b-4da7-9389-06ed350f349b" providerId="AD" clId="Web-{90E455F5-9AA2-3DF1-3137-B067120077C7}" dt="2020-09-11T16:04:57.409" v="717" actId="14100"/>
          <ac:spMkLst>
            <pc:docMk/>
            <pc:sldMk cId="261991918" sldId="289"/>
            <ac:spMk id="4" creationId="{7872C878-B0D8-4A8A-B6BB-960D262982B9}"/>
          </ac:spMkLst>
        </pc:spChg>
      </pc:sldChg>
      <pc:sldChg chg="del">
        <pc:chgData name="Grainne Kearney" userId="S::3053118@ads.qub.ac.uk::813ee57c-cc1b-4da7-9389-06ed350f349b" providerId="AD" clId="Web-{90E455F5-9AA2-3DF1-3137-B067120077C7}" dt="2020-09-11T14:21:08.702" v="46"/>
        <pc:sldMkLst>
          <pc:docMk/>
          <pc:sldMk cId="2361834030" sldId="290"/>
        </pc:sldMkLst>
      </pc:sldChg>
      <pc:sldChg chg="del">
        <pc:chgData name="Grainne Kearney" userId="S::3053118@ads.qub.ac.uk::813ee57c-cc1b-4da7-9389-06ed350f349b" providerId="AD" clId="Web-{90E455F5-9AA2-3DF1-3137-B067120077C7}" dt="2020-09-11T14:21:08.108" v="45"/>
        <pc:sldMkLst>
          <pc:docMk/>
          <pc:sldMk cId="3936011468" sldId="291"/>
        </pc:sldMkLst>
      </pc:sldChg>
      <pc:sldChg chg="del">
        <pc:chgData name="Grainne Kearney" userId="S::3053118@ads.qub.ac.uk::813ee57c-cc1b-4da7-9389-06ed350f349b" providerId="AD" clId="Web-{90E455F5-9AA2-3DF1-3137-B067120077C7}" dt="2020-09-11T14:21:09.467" v="47"/>
        <pc:sldMkLst>
          <pc:docMk/>
          <pc:sldMk cId="2861254126" sldId="292"/>
        </pc:sldMkLst>
      </pc:sldChg>
      <pc:sldChg chg="del">
        <pc:chgData name="Grainne Kearney" userId="S::3053118@ads.qub.ac.uk::813ee57c-cc1b-4da7-9389-06ed350f349b" providerId="AD" clId="Web-{90E455F5-9AA2-3DF1-3137-B067120077C7}" dt="2020-09-11T14:21:04.139" v="39"/>
        <pc:sldMkLst>
          <pc:docMk/>
          <pc:sldMk cId="2539316968" sldId="293"/>
        </pc:sldMkLst>
      </pc:sldChg>
      <pc:sldChg chg="del">
        <pc:chgData name="Grainne Kearney" userId="S::3053118@ads.qub.ac.uk::813ee57c-cc1b-4da7-9389-06ed350f349b" providerId="AD" clId="Web-{90E455F5-9AA2-3DF1-3137-B067120077C7}" dt="2020-09-11T14:21:04.952" v="40"/>
        <pc:sldMkLst>
          <pc:docMk/>
          <pc:sldMk cId="2796536635" sldId="294"/>
        </pc:sldMkLst>
      </pc:sldChg>
      <pc:sldChg chg="del">
        <pc:chgData name="Grainne Kearney" userId="S::3053118@ads.qub.ac.uk::813ee57c-cc1b-4da7-9389-06ed350f349b" providerId="AD" clId="Web-{90E455F5-9AA2-3DF1-3137-B067120077C7}" dt="2020-09-11T14:21:06.202" v="42"/>
        <pc:sldMkLst>
          <pc:docMk/>
          <pc:sldMk cId="700161442" sldId="295"/>
        </pc:sldMkLst>
      </pc:sldChg>
      <pc:sldChg chg="del">
        <pc:chgData name="Grainne Kearney" userId="S::3053118@ads.qub.ac.uk::813ee57c-cc1b-4da7-9389-06ed350f349b" providerId="AD" clId="Web-{90E455F5-9AA2-3DF1-3137-B067120077C7}" dt="2020-09-11T14:21:05.577" v="41"/>
        <pc:sldMkLst>
          <pc:docMk/>
          <pc:sldMk cId="826926118" sldId="296"/>
        </pc:sldMkLst>
      </pc:sldChg>
      <pc:sldChg chg="del">
        <pc:chgData name="Grainne Kearney" userId="S::3053118@ads.qub.ac.uk::813ee57c-cc1b-4da7-9389-06ed350f349b" providerId="AD" clId="Web-{90E455F5-9AA2-3DF1-3137-B067120077C7}" dt="2020-09-11T14:21:07.436" v="44"/>
        <pc:sldMkLst>
          <pc:docMk/>
          <pc:sldMk cId="1357614071" sldId="297"/>
        </pc:sldMkLst>
      </pc:sldChg>
      <pc:sldChg chg="del">
        <pc:chgData name="Grainne Kearney" userId="S::3053118@ads.qub.ac.uk::813ee57c-cc1b-4da7-9389-06ed350f349b" providerId="AD" clId="Web-{90E455F5-9AA2-3DF1-3137-B067120077C7}" dt="2020-09-11T14:21:10.327" v="48"/>
        <pc:sldMkLst>
          <pc:docMk/>
          <pc:sldMk cId="1901167688" sldId="298"/>
        </pc:sldMkLst>
      </pc:sldChg>
    </pc:docChg>
  </pc:docChgLst>
  <pc:docChgLst>
    <pc:chgData name="Peter Quinn" userId="97a14dd660f055dc" providerId="LiveId" clId="{56DAD53D-E3FA-4A87-8FFA-B5E0CAAF53D6}"/>
    <pc:docChg chg="custSel addSld delSld modSld">
      <pc:chgData name="Peter Quinn" userId="97a14dd660f055dc" providerId="LiveId" clId="{56DAD53D-E3FA-4A87-8FFA-B5E0CAAF53D6}" dt="2020-08-28T15:47:49.491" v="267" actId="14100"/>
      <pc:docMkLst>
        <pc:docMk/>
      </pc:docMkLst>
      <pc:sldChg chg="modSp mod modNotesTx">
        <pc:chgData name="Peter Quinn" userId="97a14dd660f055dc" providerId="LiveId" clId="{56DAD53D-E3FA-4A87-8FFA-B5E0CAAF53D6}" dt="2020-08-28T15:33:31.086" v="79" actId="20577"/>
        <pc:sldMkLst>
          <pc:docMk/>
          <pc:sldMk cId="1782498095" sldId="285"/>
        </pc:sldMkLst>
        <pc:spChg chg="mod">
          <ac:chgData name="Peter Quinn" userId="97a14dd660f055dc" providerId="LiveId" clId="{56DAD53D-E3FA-4A87-8FFA-B5E0CAAF53D6}" dt="2020-08-28T13:54:46.164" v="1" actId="12"/>
          <ac:spMkLst>
            <pc:docMk/>
            <pc:sldMk cId="1782498095" sldId="285"/>
            <ac:spMk id="3" creationId="{CB7B0EC9-F79C-4B22-93C8-5990C9DAC058}"/>
          </ac:spMkLst>
        </pc:spChg>
      </pc:sldChg>
      <pc:sldChg chg="modSp add mod modNotesTx">
        <pc:chgData name="Peter Quinn" userId="97a14dd660f055dc" providerId="LiveId" clId="{56DAD53D-E3FA-4A87-8FFA-B5E0CAAF53D6}" dt="2020-08-28T15:37:46.911" v="141" actId="20577"/>
        <pc:sldMkLst>
          <pc:docMk/>
          <pc:sldMk cId="628251051" sldId="288"/>
        </pc:sldMkLst>
        <pc:spChg chg="mod">
          <ac:chgData name="Peter Quinn" userId="97a14dd660f055dc" providerId="LiveId" clId="{56DAD53D-E3FA-4A87-8FFA-B5E0CAAF53D6}" dt="2020-08-28T15:34:47.261" v="102" actId="20577"/>
          <ac:spMkLst>
            <pc:docMk/>
            <pc:sldMk cId="628251051" sldId="288"/>
            <ac:spMk id="2" creationId="{CA044373-EE7C-4674-BA52-8F779BCC3A08}"/>
          </ac:spMkLst>
        </pc:spChg>
        <pc:spChg chg="mod">
          <ac:chgData name="Peter Quinn" userId="97a14dd660f055dc" providerId="LiveId" clId="{56DAD53D-E3FA-4A87-8FFA-B5E0CAAF53D6}" dt="2020-08-28T15:36:33.886" v="112" actId="27636"/>
          <ac:spMkLst>
            <pc:docMk/>
            <pc:sldMk cId="628251051" sldId="288"/>
            <ac:spMk id="3" creationId="{CB7B0EC9-F79C-4B22-93C8-5990C9DAC058}"/>
          </ac:spMkLst>
        </pc:spChg>
      </pc:sldChg>
      <pc:sldChg chg="new del">
        <pc:chgData name="Peter Quinn" userId="97a14dd660f055dc" providerId="LiveId" clId="{56DAD53D-E3FA-4A87-8FFA-B5E0CAAF53D6}" dt="2020-08-28T15:44:18.787" v="144" actId="47"/>
        <pc:sldMkLst>
          <pc:docMk/>
          <pc:sldMk cId="2537136447" sldId="289"/>
        </pc:sldMkLst>
      </pc:sldChg>
      <pc:sldChg chg="addSp modSp new mod">
        <pc:chgData name="Peter Quinn" userId="97a14dd660f055dc" providerId="LiveId" clId="{56DAD53D-E3FA-4A87-8FFA-B5E0CAAF53D6}" dt="2020-08-28T15:46:28.929" v="152" actId="962"/>
        <pc:sldMkLst>
          <pc:docMk/>
          <pc:sldMk cId="2361834030" sldId="290"/>
        </pc:sldMkLst>
        <pc:picChg chg="add mod">
          <ac:chgData name="Peter Quinn" userId="97a14dd660f055dc" providerId="LiveId" clId="{56DAD53D-E3FA-4A87-8FFA-B5E0CAAF53D6}" dt="2020-08-28T15:46:28.929" v="152" actId="962"/>
          <ac:picMkLst>
            <pc:docMk/>
            <pc:sldMk cId="2361834030" sldId="290"/>
            <ac:picMk id="3" creationId="{F0B104C7-CB63-484A-A655-F5C440ADB628}"/>
          </ac:picMkLst>
        </pc:picChg>
      </pc:sldChg>
      <pc:sldChg chg="addSp modSp add mod">
        <pc:chgData name="Peter Quinn" userId="97a14dd660f055dc" providerId="LiveId" clId="{56DAD53D-E3FA-4A87-8FFA-B5E0CAAF53D6}" dt="2020-08-28T15:44:57.118" v="149" actId="27614"/>
        <pc:sldMkLst>
          <pc:docMk/>
          <pc:sldMk cId="3936011468" sldId="291"/>
        </pc:sldMkLst>
        <pc:picChg chg="add mod">
          <ac:chgData name="Peter Quinn" userId="97a14dd660f055dc" providerId="LiveId" clId="{56DAD53D-E3FA-4A87-8FFA-B5E0CAAF53D6}" dt="2020-08-28T15:44:57.118" v="149" actId="27614"/>
          <ac:picMkLst>
            <pc:docMk/>
            <pc:sldMk cId="3936011468" sldId="291"/>
            <ac:picMk id="3" creationId="{C75B167B-D255-44BA-BB26-040509BA5CD5}"/>
          </ac:picMkLst>
        </pc:picChg>
      </pc:sldChg>
      <pc:sldChg chg="add del">
        <pc:chgData name="Peter Quinn" userId="97a14dd660f055dc" providerId="LiveId" clId="{56DAD53D-E3FA-4A87-8FFA-B5E0CAAF53D6}" dt="2020-08-28T15:44:32.706" v="147" actId="47"/>
        <pc:sldMkLst>
          <pc:docMk/>
          <pc:sldMk cId="83308931" sldId="292"/>
        </pc:sldMkLst>
      </pc:sldChg>
      <pc:sldChg chg="modSp add mod">
        <pc:chgData name="Peter Quinn" userId="97a14dd660f055dc" providerId="LiveId" clId="{56DAD53D-E3FA-4A87-8FFA-B5E0CAAF53D6}" dt="2020-08-28T15:47:49.491" v="267" actId="14100"/>
        <pc:sldMkLst>
          <pc:docMk/>
          <pc:sldMk cId="2861254126" sldId="292"/>
        </pc:sldMkLst>
        <pc:spChg chg="mod">
          <ac:chgData name="Peter Quinn" userId="97a14dd660f055dc" providerId="LiveId" clId="{56DAD53D-E3FA-4A87-8FFA-B5E0CAAF53D6}" dt="2020-08-28T15:47:03.324" v="174" actId="20577"/>
          <ac:spMkLst>
            <pc:docMk/>
            <pc:sldMk cId="2861254126" sldId="292"/>
            <ac:spMk id="2" creationId="{00000000-0000-0000-0000-000000000000}"/>
          </ac:spMkLst>
        </pc:spChg>
        <pc:spChg chg="mod">
          <ac:chgData name="Peter Quinn" userId="97a14dd660f055dc" providerId="LiveId" clId="{56DAD53D-E3FA-4A87-8FFA-B5E0CAAF53D6}" dt="2020-08-28T15:47:49.491" v="267" actId="14100"/>
          <ac:spMkLst>
            <pc:docMk/>
            <pc:sldMk cId="2861254126" sldId="292"/>
            <ac:spMk id="3" creationId="{00000000-0000-0000-0000-000000000000}"/>
          </ac:spMkLst>
        </pc:spChg>
      </pc:sldChg>
    </pc:docChg>
  </pc:docChgLst>
  <pc:docChgLst>
    <pc:chgData name="Grainne Kearney" userId="S::3053118@ads.qub.ac.uk::813ee57c-cc1b-4da7-9389-06ed350f349b" providerId="AD" clId="Web-{2903B0C9-5BB6-50BC-7976-8BEA320B052B}"/>
    <pc:docChg chg="addSld modSld sldOrd">
      <pc:chgData name="Grainne Kearney" userId="S::3053118@ads.qub.ac.uk::813ee57c-cc1b-4da7-9389-06ed350f349b" providerId="AD" clId="Web-{2903B0C9-5BB6-50BC-7976-8BEA320B052B}" dt="2020-09-11T14:17:21.546" v="2416"/>
      <pc:docMkLst>
        <pc:docMk/>
      </pc:docMkLst>
      <pc:sldChg chg="modSp">
        <pc:chgData name="Grainne Kearney" userId="S::3053118@ads.qub.ac.uk::813ee57c-cc1b-4da7-9389-06ed350f349b" providerId="AD" clId="Web-{2903B0C9-5BB6-50BC-7976-8BEA320B052B}" dt="2020-09-11T09:41:10.115" v="34" actId="20577"/>
        <pc:sldMkLst>
          <pc:docMk/>
          <pc:sldMk cId="2125373242" sldId="257"/>
        </pc:sldMkLst>
        <pc:spChg chg="mod">
          <ac:chgData name="Grainne Kearney" userId="S::3053118@ads.qub.ac.uk::813ee57c-cc1b-4da7-9389-06ed350f349b" providerId="AD" clId="Web-{2903B0C9-5BB6-50BC-7976-8BEA320B052B}" dt="2020-09-11T09:41:10.115" v="34" actId="20577"/>
          <ac:spMkLst>
            <pc:docMk/>
            <pc:sldMk cId="2125373242" sldId="257"/>
            <ac:spMk id="5" creationId="{00000000-0000-0000-0000-000000000000}"/>
          </ac:spMkLst>
        </pc:spChg>
      </pc:sldChg>
      <pc:sldChg chg="addSp modSp">
        <pc:chgData name="Grainne Kearney" userId="S::3053118@ads.qub.ac.uk::813ee57c-cc1b-4da7-9389-06ed350f349b" providerId="AD" clId="Web-{2903B0C9-5BB6-50BC-7976-8BEA320B052B}" dt="2020-09-11T14:09:10.248" v="2235" actId="20577"/>
        <pc:sldMkLst>
          <pc:docMk/>
          <pc:sldMk cId="805159767" sldId="262"/>
        </pc:sldMkLst>
        <pc:spChg chg="add mod">
          <ac:chgData name="Grainne Kearney" userId="S::3053118@ads.qub.ac.uk::813ee57c-cc1b-4da7-9389-06ed350f349b" providerId="AD" clId="Web-{2903B0C9-5BB6-50BC-7976-8BEA320B052B}" dt="2020-09-11T14:09:10.248" v="2235" actId="20577"/>
          <ac:spMkLst>
            <pc:docMk/>
            <pc:sldMk cId="805159767" sldId="262"/>
            <ac:spMk id="4" creationId="{BE7F31AA-6843-464D-BD19-50986A7B15B2}"/>
          </ac:spMkLst>
        </pc:spChg>
      </pc:sldChg>
      <pc:sldChg chg="modSp ord">
        <pc:chgData name="Grainne Kearney" userId="S::3053118@ads.qub.ac.uk::813ee57c-cc1b-4da7-9389-06ed350f349b" providerId="AD" clId="Web-{2903B0C9-5BB6-50BC-7976-8BEA320B052B}" dt="2020-09-11T09:40:23.100" v="20" actId="14100"/>
        <pc:sldMkLst>
          <pc:docMk/>
          <pc:sldMk cId="4281137524" sldId="264"/>
        </pc:sldMkLst>
        <pc:spChg chg="mod">
          <ac:chgData name="Grainne Kearney" userId="S::3053118@ads.qub.ac.uk::813ee57c-cc1b-4da7-9389-06ed350f349b" providerId="AD" clId="Web-{2903B0C9-5BB6-50BC-7976-8BEA320B052B}" dt="2020-09-11T09:40:23.100" v="20" actId="14100"/>
          <ac:spMkLst>
            <pc:docMk/>
            <pc:sldMk cId="4281137524" sldId="264"/>
            <ac:spMk id="3" creationId="{00000000-0000-0000-0000-000000000000}"/>
          </ac:spMkLst>
        </pc:spChg>
      </pc:sldChg>
      <pc:sldChg chg="addSp modSp modNotes">
        <pc:chgData name="Grainne Kearney" userId="S::3053118@ads.qub.ac.uk::813ee57c-cc1b-4da7-9389-06ed350f349b" providerId="AD" clId="Web-{2903B0C9-5BB6-50BC-7976-8BEA320B052B}" dt="2020-09-11T14:11:13.389" v="2289"/>
        <pc:sldMkLst>
          <pc:docMk/>
          <pc:sldMk cId="1782498095" sldId="285"/>
        </pc:sldMkLst>
        <pc:spChg chg="mod">
          <ac:chgData name="Grainne Kearney" userId="S::3053118@ads.qub.ac.uk::813ee57c-cc1b-4da7-9389-06ed350f349b" providerId="AD" clId="Web-{2903B0C9-5BB6-50BC-7976-8BEA320B052B}" dt="2020-09-11T10:54:30.783" v="57" actId="20577"/>
          <ac:spMkLst>
            <pc:docMk/>
            <pc:sldMk cId="1782498095" sldId="285"/>
            <ac:spMk id="2" creationId="{CA044373-EE7C-4674-BA52-8F779BCC3A08}"/>
          </ac:spMkLst>
        </pc:spChg>
        <pc:spChg chg="add mod">
          <ac:chgData name="Grainne Kearney" userId="S::3053118@ads.qub.ac.uk::813ee57c-cc1b-4da7-9389-06ed350f349b" providerId="AD" clId="Web-{2903B0C9-5BB6-50BC-7976-8BEA320B052B}" dt="2020-09-11T14:10:43.734" v="2286" actId="20577"/>
          <ac:spMkLst>
            <pc:docMk/>
            <pc:sldMk cId="1782498095" sldId="285"/>
            <ac:spMk id="4" creationId="{7872C878-B0D8-4A8A-B6BB-960D262982B9}"/>
          </ac:spMkLst>
        </pc:spChg>
      </pc:sldChg>
      <pc:sldChg chg="modSp modNotes">
        <pc:chgData name="Grainne Kearney" userId="S::3053118@ads.qub.ac.uk::813ee57c-cc1b-4da7-9389-06ed350f349b" providerId="AD" clId="Web-{2903B0C9-5BB6-50BC-7976-8BEA320B052B}" dt="2020-09-11T11:00:34.768" v="317"/>
        <pc:sldMkLst>
          <pc:docMk/>
          <pc:sldMk cId="178882559" sldId="286"/>
        </pc:sldMkLst>
        <pc:spChg chg="mod">
          <ac:chgData name="Grainne Kearney" userId="S::3053118@ads.qub.ac.uk::813ee57c-cc1b-4da7-9389-06ed350f349b" providerId="AD" clId="Web-{2903B0C9-5BB6-50BC-7976-8BEA320B052B}" dt="2020-09-11T10:59:17.643" v="311" actId="20577"/>
          <ac:spMkLst>
            <pc:docMk/>
            <pc:sldMk cId="178882559" sldId="286"/>
            <ac:spMk id="2" creationId="{CA044373-EE7C-4674-BA52-8F779BCC3A08}"/>
          </ac:spMkLst>
        </pc:spChg>
      </pc:sldChg>
      <pc:sldChg chg="modSp modNotes">
        <pc:chgData name="Grainne Kearney" userId="S::3053118@ads.qub.ac.uk::813ee57c-cc1b-4da7-9389-06ed350f349b" providerId="AD" clId="Web-{2903B0C9-5BB6-50BC-7976-8BEA320B052B}" dt="2020-09-11T11:11:23.299" v="574"/>
        <pc:sldMkLst>
          <pc:docMk/>
          <pc:sldMk cId="1611961549" sldId="287"/>
        </pc:sldMkLst>
        <pc:spChg chg="mod">
          <ac:chgData name="Grainne Kearney" userId="S::3053118@ads.qub.ac.uk::813ee57c-cc1b-4da7-9389-06ed350f349b" providerId="AD" clId="Web-{2903B0C9-5BB6-50BC-7976-8BEA320B052B}" dt="2020-09-11T10:59:21.190" v="314" actId="20577"/>
          <ac:spMkLst>
            <pc:docMk/>
            <pc:sldMk cId="1611961549" sldId="287"/>
            <ac:spMk id="2" creationId="{CA044373-EE7C-4674-BA52-8F779BCC3A08}"/>
          </ac:spMkLst>
        </pc:spChg>
      </pc:sldChg>
      <pc:sldChg chg="modSp modNotes">
        <pc:chgData name="Grainne Kearney" userId="S::3053118@ads.qub.ac.uk::813ee57c-cc1b-4da7-9389-06ed350f349b" providerId="AD" clId="Web-{2903B0C9-5BB6-50BC-7976-8BEA320B052B}" dt="2020-09-11T11:49:37.596" v="1836"/>
        <pc:sldMkLst>
          <pc:docMk/>
          <pc:sldMk cId="628251051" sldId="288"/>
        </pc:sldMkLst>
        <pc:spChg chg="mod">
          <ac:chgData name="Grainne Kearney" userId="S::3053118@ads.qub.ac.uk::813ee57c-cc1b-4da7-9389-06ed350f349b" providerId="AD" clId="Web-{2903B0C9-5BB6-50BC-7976-8BEA320B052B}" dt="2020-09-11T11:46:31.879" v="1646" actId="20577"/>
          <ac:spMkLst>
            <pc:docMk/>
            <pc:sldMk cId="628251051" sldId="288"/>
            <ac:spMk id="2" creationId="{CA044373-EE7C-4674-BA52-8F779BCC3A08}"/>
          </ac:spMkLst>
        </pc:spChg>
        <pc:spChg chg="mod">
          <ac:chgData name="Grainne Kearney" userId="S::3053118@ads.qub.ac.uk::813ee57c-cc1b-4da7-9389-06ed350f349b" providerId="AD" clId="Web-{2903B0C9-5BB6-50BC-7976-8BEA320B052B}" dt="2020-09-11T11:48:53.096" v="1768" actId="20577"/>
          <ac:spMkLst>
            <pc:docMk/>
            <pc:sldMk cId="628251051" sldId="288"/>
            <ac:spMk id="3" creationId="{CB7B0EC9-F79C-4B22-93C8-5990C9DAC058}"/>
          </ac:spMkLst>
        </pc:spChg>
      </pc:sldChg>
      <pc:sldChg chg="modSp modNotes">
        <pc:chgData name="Grainne Kearney" userId="S::3053118@ads.qub.ac.uk::813ee57c-cc1b-4da7-9389-06ed350f349b" providerId="AD" clId="Web-{2903B0C9-5BB6-50BC-7976-8BEA320B052B}" dt="2020-09-11T14:17:21.546" v="2416"/>
        <pc:sldMkLst>
          <pc:docMk/>
          <pc:sldMk cId="2861254126" sldId="292"/>
        </pc:sldMkLst>
        <pc:spChg chg="mod">
          <ac:chgData name="Grainne Kearney" userId="S::3053118@ads.qub.ac.uk::813ee57c-cc1b-4da7-9389-06ed350f349b" providerId="AD" clId="Web-{2903B0C9-5BB6-50BC-7976-8BEA320B052B}" dt="2020-09-11T11:47:17.612" v="1727" actId="20577"/>
          <ac:spMkLst>
            <pc:docMk/>
            <pc:sldMk cId="2861254126" sldId="292"/>
            <ac:spMk id="3" creationId="{00000000-0000-0000-0000-000000000000}"/>
          </ac:spMkLst>
        </pc:spChg>
      </pc:sldChg>
      <pc:sldChg chg="add replId modNotes">
        <pc:chgData name="Grainne Kearney" userId="S::3053118@ads.qub.ac.uk::813ee57c-cc1b-4da7-9389-06ed350f349b" providerId="AD" clId="Web-{2903B0C9-5BB6-50BC-7976-8BEA320B052B}" dt="2020-09-11T14:12:05.576" v="2293"/>
        <pc:sldMkLst>
          <pc:docMk/>
          <pc:sldMk cId="2539316968" sldId="293"/>
        </pc:sldMkLst>
      </pc:sldChg>
      <pc:sldChg chg="modSp add replId modNotes">
        <pc:chgData name="Grainne Kearney" userId="S::3053118@ads.qub.ac.uk::813ee57c-cc1b-4da7-9389-06ed350f349b" providerId="AD" clId="Web-{2903B0C9-5BB6-50BC-7976-8BEA320B052B}" dt="2020-09-11T14:13:02.123" v="2310" actId="20577"/>
        <pc:sldMkLst>
          <pc:docMk/>
          <pc:sldMk cId="2796536635" sldId="294"/>
        </pc:sldMkLst>
        <pc:spChg chg="mod">
          <ac:chgData name="Grainne Kearney" userId="S::3053118@ads.qub.ac.uk::813ee57c-cc1b-4da7-9389-06ed350f349b" providerId="AD" clId="Web-{2903B0C9-5BB6-50BC-7976-8BEA320B052B}" dt="2020-09-11T11:19:01.549" v="873" actId="20577"/>
          <ac:spMkLst>
            <pc:docMk/>
            <pc:sldMk cId="2796536635" sldId="294"/>
            <ac:spMk id="2" creationId="{CA044373-EE7C-4674-BA52-8F779BCC3A08}"/>
          </ac:spMkLst>
        </pc:spChg>
        <pc:spChg chg="mod">
          <ac:chgData name="Grainne Kearney" userId="S::3053118@ads.qub.ac.uk::813ee57c-cc1b-4da7-9389-06ed350f349b" providerId="AD" clId="Web-{2903B0C9-5BB6-50BC-7976-8BEA320B052B}" dt="2020-09-11T14:13:02.123" v="2310" actId="20577"/>
          <ac:spMkLst>
            <pc:docMk/>
            <pc:sldMk cId="2796536635" sldId="294"/>
            <ac:spMk id="3" creationId="{CB7B0EC9-F79C-4B22-93C8-5990C9DAC058}"/>
          </ac:spMkLst>
        </pc:spChg>
      </pc:sldChg>
      <pc:sldChg chg="modSp add replId modNotes">
        <pc:chgData name="Grainne Kearney" userId="S::3053118@ads.qub.ac.uk::813ee57c-cc1b-4da7-9389-06ed350f349b" providerId="AD" clId="Web-{2903B0C9-5BB6-50BC-7976-8BEA320B052B}" dt="2020-09-11T14:14:28.170" v="2361"/>
        <pc:sldMkLst>
          <pc:docMk/>
          <pc:sldMk cId="700161442" sldId="295"/>
        </pc:sldMkLst>
        <pc:spChg chg="mod">
          <ac:chgData name="Grainne Kearney" userId="S::3053118@ads.qub.ac.uk::813ee57c-cc1b-4da7-9389-06ed350f349b" providerId="AD" clId="Web-{2903B0C9-5BB6-50BC-7976-8BEA320B052B}" dt="2020-09-11T11:19:18.518" v="900" actId="20577"/>
          <ac:spMkLst>
            <pc:docMk/>
            <pc:sldMk cId="700161442" sldId="295"/>
            <ac:spMk id="2" creationId="{CA044373-EE7C-4674-BA52-8F779BCC3A08}"/>
          </ac:spMkLst>
        </pc:spChg>
        <pc:spChg chg="mod">
          <ac:chgData name="Grainne Kearney" userId="S::3053118@ads.qub.ac.uk::813ee57c-cc1b-4da7-9389-06ed350f349b" providerId="AD" clId="Web-{2903B0C9-5BB6-50BC-7976-8BEA320B052B}" dt="2020-09-11T11:20:18.018" v="938" actId="20577"/>
          <ac:spMkLst>
            <pc:docMk/>
            <pc:sldMk cId="700161442" sldId="295"/>
            <ac:spMk id="3" creationId="{CB7B0EC9-F79C-4B22-93C8-5990C9DAC058}"/>
          </ac:spMkLst>
        </pc:spChg>
      </pc:sldChg>
      <pc:sldChg chg="addSp modSp add replId modNotes">
        <pc:chgData name="Grainne Kearney" userId="S::3053118@ads.qub.ac.uk::813ee57c-cc1b-4da7-9389-06ed350f349b" providerId="AD" clId="Web-{2903B0C9-5BB6-50BC-7976-8BEA320B052B}" dt="2020-09-11T14:14:50.514" v="2380" actId="20577"/>
        <pc:sldMkLst>
          <pc:docMk/>
          <pc:sldMk cId="826926118" sldId="296"/>
        </pc:sldMkLst>
        <pc:spChg chg="mod">
          <ac:chgData name="Grainne Kearney" userId="S::3053118@ads.qub.ac.uk::813ee57c-cc1b-4da7-9389-06ed350f349b" providerId="AD" clId="Web-{2903B0C9-5BB6-50BC-7976-8BEA320B052B}" dt="2020-09-11T11:19:35.580" v="903" actId="14100"/>
          <ac:spMkLst>
            <pc:docMk/>
            <pc:sldMk cId="826926118" sldId="296"/>
            <ac:spMk id="2" creationId="{CA044373-EE7C-4674-BA52-8F779BCC3A08}"/>
          </ac:spMkLst>
        </pc:spChg>
        <pc:spChg chg="mod">
          <ac:chgData name="Grainne Kearney" userId="S::3053118@ads.qub.ac.uk::813ee57c-cc1b-4da7-9389-06ed350f349b" providerId="AD" clId="Web-{2903B0C9-5BB6-50BC-7976-8BEA320B052B}" dt="2020-09-11T11:29:51.488" v="1183" actId="20577"/>
          <ac:spMkLst>
            <pc:docMk/>
            <pc:sldMk cId="826926118" sldId="296"/>
            <ac:spMk id="3" creationId="{CB7B0EC9-F79C-4B22-93C8-5990C9DAC058}"/>
          </ac:spMkLst>
        </pc:spChg>
        <pc:spChg chg="add mod">
          <ac:chgData name="Grainne Kearney" userId="S::3053118@ads.qub.ac.uk::813ee57c-cc1b-4da7-9389-06ed350f349b" providerId="AD" clId="Web-{2903B0C9-5BB6-50BC-7976-8BEA320B052B}" dt="2020-09-11T14:14:50.514" v="2380" actId="20577"/>
          <ac:spMkLst>
            <pc:docMk/>
            <pc:sldMk cId="826926118" sldId="296"/>
            <ac:spMk id="4" creationId="{A16C7CCD-7AFC-4077-B473-523866B8A45A}"/>
          </ac:spMkLst>
        </pc:spChg>
      </pc:sldChg>
      <pc:sldChg chg="modSp add replId modNotes">
        <pc:chgData name="Grainne Kearney" userId="S::3053118@ads.qub.ac.uk::813ee57c-cc1b-4da7-9389-06ed350f349b" providerId="AD" clId="Web-{2903B0C9-5BB6-50BC-7976-8BEA320B052B}" dt="2020-09-11T14:08:55.435" v="2234"/>
        <pc:sldMkLst>
          <pc:docMk/>
          <pc:sldMk cId="1357614071" sldId="297"/>
        </pc:sldMkLst>
        <pc:spChg chg="mod">
          <ac:chgData name="Grainne Kearney" userId="S::3053118@ads.qub.ac.uk::813ee57c-cc1b-4da7-9389-06ed350f349b" providerId="AD" clId="Web-{2903B0C9-5BB6-50BC-7976-8BEA320B052B}" dt="2020-09-11T14:07:53.560" v="2211" actId="20577"/>
          <ac:spMkLst>
            <pc:docMk/>
            <pc:sldMk cId="1357614071" sldId="297"/>
            <ac:spMk id="2" creationId="{CA044373-EE7C-4674-BA52-8F779BCC3A08}"/>
          </ac:spMkLst>
        </pc:spChg>
      </pc:sldChg>
      <pc:sldChg chg="modSp add replId modNotes">
        <pc:chgData name="Grainne Kearney" userId="S::3053118@ads.qub.ac.uk::813ee57c-cc1b-4da7-9389-06ed350f349b" providerId="AD" clId="Web-{2903B0C9-5BB6-50BC-7976-8BEA320B052B}" dt="2020-09-11T14:16:23.374" v="2391"/>
        <pc:sldMkLst>
          <pc:docMk/>
          <pc:sldMk cId="1901167688" sldId="298"/>
        </pc:sldMkLst>
        <pc:spChg chg="mod">
          <ac:chgData name="Grainne Kearney" userId="S::3053118@ads.qub.ac.uk::813ee57c-cc1b-4da7-9389-06ed350f349b" providerId="AD" clId="Web-{2903B0C9-5BB6-50BC-7976-8BEA320B052B}" dt="2020-09-11T14:04:38.513" v="2138" actId="20577"/>
          <ac:spMkLst>
            <pc:docMk/>
            <pc:sldMk cId="1901167688" sldId="298"/>
            <ac:spMk id="3" creationId="{CB7B0EC9-F79C-4B22-93C8-5990C9DAC05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ED54F-936D-4475-A5C7-AF43BE025A06}" type="datetimeFigureOut">
              <a:rPr lang="en-GB" smtClean="0"/>
              <a:t>11/09/2020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9E8D57-8F06-45CD-912B-9BD3E274C68F}" type="slidenum">
              <a:rPr lang="en-GB" smtClean="0"/>
              <a:t>‹#›</a:t>
            </a:fld>
            <a:endParaRPr lang="en-GB"/>
          </a:p>
        </p:txBody>
      </p:sp>
    </p:spTree>
    <p:extLst>
      <p:ext uri="{BB962C8B-B14F-4D97-AF65-F5344CB8AC3E}">
        <p14:creationId xmlns:p14="http://schemas.microsoft.com/office/powerpoint/2010/main" val="2087559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9E8D57-8F06-45CD-912B-9BD3E274C68F}" type="slidenum">
              <a:rPr lang="en-GB" smtClean="0"/>
              <a:t>1</a:t>
            </a:fld>
            <a:endParaRPr lang="en-GB"/>
          </a:p>
        </p:txBody>
      </p:sp>
    </p:spTree>
    <p:extLst>
      <p:ext uri="{BB962C8B-B14F-4D97-AF65-F5344CB8AC3E}">
        <p14:creationId xmlns:p14="http://schemas.microsoft.com/office/powerpoint/2010/main" val="2886935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dirty="0">
                <a:cs typeface="Calibri"/>
              </a:rPr>
              <a:t>It is very possible that a student in your group may have first hand experience of being a patient themselves or of caring for someone, so it is good to be aware of that. It is up to them of course whether they want to discuss this or not. </a:t>
            </a:r>
          </a:p>
        </p:txBody>
      </p:sp>
      <p:sp>
        <p:nvSpPr>
          <p:cNvPr id="4" name="Slide Number Placeholder 3"/>
          <p:cNvSpPr>
            <a:spLocks noGrp="1"/>
          </p:cNvSpPr>
          <p:nvPr>
            <p:ph type="sldNum" sz="quarter" idx="5"/>
          </p:nvPr>
        </p:nvSpPr>
        <p:spPr/>
        <p:txBody>
          <a:bodyPr/>
          <a:lstStyle/>
          <a:p>
            <a:fld id="{AB9E8D57-8F06-45CD-912B-9BD3E274C68F}" type="slidenum">
              <a:rPr lang="en-GB" smtClean="0"/>
              <a:t>3</a:t>
            </a:fld>
            <a:endParaRPr lang="en-GB"/>
          </a:p>
        </p:txBody>
      </p:sp>
    </p:spTree>
    <p:extLst>
      <p:ext uri="{BB962C8B-B14F-4D97-AF65-F5344CB8AC3E}">
        <p14:creationId xmlns:p14="http://schemas.microsoft.com/office/powerpoint/2010/main" val="2247766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They might need some help getting started and jump to “phone the practice”, try to bring them back even to the point where they decide to seek help. </a:t>
            </a:r>
          </a:p>
          <a:p>
            <a:r>
              <a:rPr lang="en-US"/>
              <a:t>Ask one of them to present this to you. </a:t>
            </a:r>
          </a:p>
          <a:p>
            <a:r>
              <a:rPr lang="en-US"/>
              <a:t>They as health literate, IT savvy young people may see little problems with this </a:t>
            </a:r>
          </a:p>
          <a:p>
            <a:r>
              <a:rPr lang="en-US"/>
              <a:t>Then offer challenge to this, suggestions include </a:t>
            </a:r>
          </a:p>
          <a:p>
            <a:pPr marL="1085850" lvl="2" indent="-171450">
              <a:buFont typeface="Symbol"/>
              <a:buChar char="▪"/>
            </a:pPr>
            <a:r>
              <a:rPr lang="en-US"/>
              <a:t>How do you decide you need to see a doctor? Who decides?</a:t>
            </a:r>
          </a:p>
          <a:p>
            <a:pPr marL="1085850" lvl="2" indent="-171450">
              <a:buFont typeface="Symbol"/>
              <a:buChar char="▪"/>
            </a:pPr>
            <a:r>
              <a:rPr lang="en-US"/>
              <a:t>What if you don’t have a phone </a:t>
            </a:r>
          </a:p>
          <a:p>
            <a:pPr marL="1085850" lvl="2" indent="-171450">
              <a:buFont typeface="Symbol"/>
              <a:buChar char="▪"/>
            </a:pPr>
            <a:r>
              <a:rPr lang="en-US"/>
              <a:t>What if you can't get through to the practice or you’ve missed phone in time?  </a:t>
            </a:r>
          </a:p>
          <a:p>
            <a:pPr marL="1085850" lvl="2" indent="-171450">
              <a:buFont typeface="Symbol"/>
              <a:buChar char="▪"/>
            </a:pPr>
            <a:r>
              <a:rPr lang="en-US"/>
              <a:t>What is your phone is out of charge/credit?</a:t>
            </a:r>
          </a:p>
          <a:p>
            <a:pPr marL="1085850" lvl="2" indent="-171450">
              <a:buFont typeface="Symbol"/>
              <a:buChar char="▪"/>
            </a:pPr>
            <a:r>
              <a:rPr lang="en-US"/>
              <a:t>What if you have difficulty hearing the receptionist? </a:t>
            </a:r>
          </a:p>
          <a:p>
            <a:pPr marL="1085850" lvl="2" indent="-171450">
              <a:buFont typeface="Symbol"/>
              <a:buChar char="▪"/>
            </a:pPr>
            <a:r>
              <a:rPr lang="en-US"/>
              <a:t>What if it’s the third day you have rang the practice this week?</a:t>
            </a:r>
          </a:p>
          <a:p>
            <a:pPr marL="1085850" lvl="2" indent="-171450">
              <a:buFont typeface="Symbol"/>
              <a:buChar char="▪"/>
            </a:pPr>
            <a:r>
              <a:rPr lang="en-US"/>
              <a:t>How do you get there? What if you have no transport or money for public transport?</a:t>
            </a:r>
          </a:p>
          <a:p>
            <a:pPr marL="1085850" lvl="2" indent="-171450">
              <a:buFont typeface="Symbol"/>
              <a:buChar char="▪"/>
            </a:pPr>
            <a:r>
              <a:rPr lang="en-US"/>
              <a:t>What if your mental health is worse first thing in the morning and this is when your appointment is? </a:t>
            </a:r>
          </a:p>
          <a:p>
            <a:pPr marL="1085850" lvl="2" indent="-171450">
              <a:buFont typeface="Symbol"/>
              <a:buChar char="▪"/>
            </a:pPr>
            <a:r>
              <a:rPr lang="en-US"/>
              <a:t>What if you are a carer?</a:t>
            </a:r>
          </a:p>
          <a:p>
            <a:pPr marL="1085850" lvl="2" indent="-171450">
              <a:buFont typeface="Symbol"/>
              <a:buChar char="▪"/>
            </a:pPr>
            <a:r>
              <a:rPr lang="en-US"/>
              <a:t>What if you are agoraphobic? </a:t>
            </a:r>
          </a:p>
          <a:p>
            <a:pPr marL="1085850" lvl="2" indent="-171450">
              <a:buFont typeface="Symbol"/>
              <a:buChar char="▪"/>
            </a:pPr>
            <a:r>
              <a:rPr lang="en-US"/>
              <a:t>How will you describe how you feel to the time pressured doctor? </a:t>
            </a:r>
          </a:p>
          <a:p>
            <a:pPr lvl="2"/>
            <a:r>
              <a:rPr lang="en-US"/>
              <a:t>And this is before a patient even makes it into a consulting room. </a:t>
            </a:r>
          </a:p>
          <a:p>
            <a:pPr lvl="2"/>
            <a:r>
              <a:rPr lang="en-US"/>
              <a:t>The idea is to help the students consider, using just this example of something simple and seemingly routine like booking an appointment, some of the work that a patient does to manage their health and illness and to negotiate having their needs met in Primary Care. </a:t>
            </a:r>
          </a:p>
          <a:p>
            <a:pPr marL="171450" indent="-171450">
              <a:buFont typeface="Symbol"/>
              <a:buChar char="•"/>
            </a:pPr>
            <a:r>
              <a:rPr lang="en-US"/>
              <a:t>Research has given some examples of “work” that might not occur to us as health professionals - patient internal negotiation when deciding to seek help, the work of booking an appointment, waiting in a waiting room, trying to appear as a “good” patient </a:t>
            </a:r>
          </a:p>
          <a:p>
            <a:r>
              <a:rPr lang="en-US"/>
              <a:t>Ask for the student’s reflections on this – in a group of students with varied life experience and including some graduate students who may work as health professionals themselves, they will differ but hopefully it opens up a discussion. </a:t>
            </a:r>
          </a:p>
          <a:p>
            <a:endParaRPr lang="en-GB" dirty="0">
              <a:cs typeface="Calibri"/>
            </a:endParaRPr>
          </a:p>
          <a:p>
            <a:endParaRPr lang="en-GB" dirty="0">
              <a:cs typeface="Calibri"/>
            </a:endParaRPr>
          </a:p>
          <a:p>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4</a:t>
            </a:fld>
            <a:endParaRPr lang="en-GB"/>
          </a:p>
        </p:txBody>
      </p:sp>
    </p:spTree>
    <p:extLst>
      <p:ext uri="{BB962C8B-B14F-4D97-AF65-F5344CB8AC3E}">
        <p14:creationId xmlns:p14="http://schemas.microsoft.com/office/powerpoint/2010/main" val="1833780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Then offer challenge to this, suggestions include </a:t>
            </a:r>
          </a:p>
          <a:p>
            <a:pPr marL="1085850" lvl="2" indent="-171450">
              <a:buFont typeface="Symbol"/>
              <a:buChar char="▪"/>
            </a:pPr>
            <a:r>
              <a:rPr lang="en-US"/>
              <a:t>How do you decide you need to see a doctor? Who decides?</a:t>
            </a:r>
          </a:p>
          <a:p>
            <a:pPr marL="1085850" lvl="2" indent="-171450">
              <a:buFont typeface="Symbol"/>
              <a:buChar char="▪"/>
            </a:pPr>
            <a:r>
              <a:rPr lang="en-US"/>
              <a:t>What if you don’t have a phone </a:t>
            </a:r>
          </a:p>
          <a:p>
            <a:pPr marL="1085850" lvl="2" indent="-171450">
              <a:buFont typeface="Symbol"/>
              <a:buChar char="▪"/>
            </a:pPr>
            <a:r>
              <a:rPr lang="en-US"/>
              <a:t>What if you can't get through to the practice or you’ve missed phone in time?  </a:t>
            </a:r>
          </a:p>
          <a:p>
            <a:pPr marL="1085850" lvl="2" indent="-171450">
              <a:buFont typeface="Symbol"/>
              <a:buChar char="▪"/>
            </a:pPr>
            <a:r>
              <a:rPr lang="en-US"/>
              <a:t>What is your phone is out of charge/credit?</a:t>
            </a:r>
          </a:p>
          <a:p>
            <a:pPr marL="1085850" lvl="2" indent="-171450">
              <a:buFont typeface="Symbol"/>
              <a:buChar char="▪"/>
            </a:pPr>
            <a:r>
              <a:rPr lang="en-US"/>
              <a:t>What if you have difficulty hearing the receptionist? </a:t>
            </a:r>
          </a:p>
          <a:p>
            <a:pPr marL="1085850" lvl="2" indent="-171450">
              <a:buFont typeface="Symbol"/>
              <a:buChar char="▪"/>
            </a:pPr>
            <a:r>
              <a:rPr lang="en-US"/>
              <a:t>What if it’s the third day you have rang the practice this week?</a:t>
            </a:r>
          </a:p>
          <a:p>
            <a:pPr marL="1085850" lvl="2" indent="-171450">
              <a:buFont typeface="Symbol"/>
              <a:buChar char="▪"/>
            </a:pPr>
            <a:r>
              <a:rPr lang="en-US"/>
              <a:t>How do you get there? What if you have no transport or money for public transport?</a:t>
            </a:r>
          </a:p>
          <a:p>
            <a:pPr marL="1085850" lvl="2" indent="-171450">
              <a:buFont typeface="Symbol"/>
              <a:buChar char="▪"/>
            </a:pPr>
            <a:r>
              <a:rPr lang="en-US"/>
              <a:t>What if your mental health is worse first thing in the morning and this is when your appointment is? </a:t>
            </a:r>
          </a:p>
          <a:p>
            <a:pPr marL="1085850" lvl="2" indent="-171450">
              <a:buFont typeface="Symbol"/>
              <a:buChar char="▪"/>
            </a:pPr>
            <a:r>
              <a:rPr lang="en-US"/>
              <a:t>What if you are a carer?</a:t>
            </a:r>
          </a:p>
          <a:p>
            <a:pPr marL="1085850" lvl="2" indent="-171450">
              <a:buFont typeface="Symbol"/>
              <a:buChar char="▪"/>
            </a:pPr>
            <a:r>
              <a:rPr lang="en-US"/>
              <a:t>What if you are agoraphobic? </a:t>
            </a:r>
          </a:p>
          <a:p>
            <a:pPr marL="1085850" lvl="2" indent="-171450">
              <a:buFont typeface="Symbol"/>
              <a:buChar char="▪"/>
            </a:pPr>
            <a:r>
              <a:rPr lang="en-US"/>
              <a:t>How will you describe how you feel to the time pressured doctor? </a:t>
            </a:r>
          </a:p>
          <a:p>
            <a:pPr lvl="2"/>
            <a:r>
              <a:rPr lang="en-US"/>
              <a:t>And this is before a patient even makes it into a consulting room. </a:t>
            </a:r>
            <a:endParaRPr lang="en-US">
              <a:cs typeface="Calibri" panose="020F0502020204030204"/>
            </a:endParaRPr>
          </a:p>
          <a:p>
            <a:pPr lvl="2"/>
            <a:r>
              <a:rPr lang="en-US" b="1"/>
              <a:t>The idea is to help the students consider, using just this example of something simple and seemingly routine like booking an appointment, some of the work that a patient does to manage their health and illness and to negotiate having their needs met in Primary Care. </a:t>
            </a:r>
            <a:endParaRPr lang="en-US" b="1">
              <a:cs typeface="Calibri"/>
            </a:endParaRPr>
          </a:p>
          <a:p>
            <a:pPr marL="171450" indent="-171450">
              <a:buFont typeface="Symbol"/>
              <a:buChar char="•"/>
            </a:pPr>
            <a:r>
              <a:rPr lang="en-US">
                <a:cs typeface="Calibri"/>
              </a:rPr>
              <a:t>Research has given some examples of “work” that might not occur to us as health professionals - patient internal negotiation when deciding to seek help, the work of booking an appointment, waiting in a waiting room, trying to appear as a “good” patient </a:t>
            </a:r>
          </a:p>
          <a:p>
            <a:r>
              <a:rPr lang="en-US">
                <a:cs typeface="Calibri"/>
              </a:rPr>
              <a:t>Ask for the student’s reflections on this – in a group of students with varied life experience and including some graduate students who may work as health professionals themselves, they will differ but hopefully it opens up a discussion. </a:t>
            </a:r>
            <a:endParaRPr lang="en-US"/>
          </a:p>
          <a:p>
            <a:endParaRPr lang="en-GB" dirty="0">
              <a:cs typeface="Calibri"/>
            </a:endParaRPr>
          </a:p>
          <a:p>
            <a:endParaRPr lang="en-GB" dirty="0">
              <a:cs typeface="Calibri"/>
            </a:endParaRPr>
          </a:p>
          <a:p>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5</a:t>
            </a:fld>
            <a:endParaRPr lang="en-GB"/>
          </a:p>
        </p:txBody>
      </p:sp>
    </p:spTree>
    <p:extLst>
      <p:ext uri="{BB962C8B-B14F-4D97-AF65-F5344CB8AC3E}">
        <p14:creationId xmlns:p14="http://schemas.microsoft.com/office/powerpoint/2010/main" val="2414201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This is work carried out by a Nurse Rachel Webster in New Zealand </a:t>
            </a:r>
            <a:endParaRPr lang="en-US" dirty="0">
              <a:cs typeface="Calibri"/>
            </a:endParaRPr>
          </a:p>
          <a:p>
            <a:endParaRPr lang="en-US" dirty="0">
              <a:cs typeface="Calibri"/>
            </a:endParaRPr>
          </a:p>
          <a:p>
            <a:r>
              <a:rPr lang="en-US">
                <a:cs typeface="Calibri"/>
              </a:rPr>
              <a:t>Ask for the student’s reflections on this – in a group of students with varied life experience and including some graduate students who may work as health professionals themselves, they thoughts will differ but hopefully it opens up a discussion. </a:t>
            </a:r>
            <a:endParaRPr lang="en-US"/>
          </a:p>
          <a:p>
            <a:endParaRPr lang="en-GB" dirty="0">
              <a:cs typeface="Calibri"/>
            </a:endParaRPr>
          </a:p>
          <a:p>
            <a:endParaRPr lang="en-GB" dirty="0">
              <a:cs typeface="Calibri"/>
            </a:endParaRPr>
          </a:p>
          <a:p>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6</a:t>
            </a:fld>
            <a:endParaRPr lang="en-GB"/>
          </a:p>
        </p:txBody>
      </p:sp>
    </p:spTree>
    <p:extLst>
      <p:ext uri="{BB962C8B-B14F-4D97-AF65-F5344CB8AC3E}">
        <p14:creationId xmlns:p14="http://schemas.microsoft.com/office/powerpoint/2010/main" val="3460150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Obviously, you will want the patient to lead this discussion but what you really want them to concentrate on is how they manage living with their illness. </a:t>
            </a:r>
          </a:p>
          <a:p>
            <a:r>
              <a:rPr lang="en-US"/>
              <a:t>I suggest starting with asking then a little about how and when they were diagnosed, just for context. </a:t>
            </a:r>
          </a:p>
          <a:p>
            <a:r>
              <a:rPr lang="en-US"/>
              <a:t>Then ask about a typical day for them – what you really want is how they live with their illness as opposed to clinical details hat students can get from a textbook. This may need teased out a little as likely the patients are also probably not used to discussing this “hidden work” in detail or having anyone listen to them about it for any length of time! </a:t>
            </a:r>
          </a:p>
          <a:p>
            <a:r>
              <a:rPr lang="en-US"/>
              <a:t>For example, if they say “I check my blood sugars twice a day” ask then to describe step by step what this actually means – when do they do it, where, how they do it, how does it feel and what they do with the result. Could they demonstrate it for the students?</a:t>
            </a:r>
          </a:p>
          <a:p>
            <a:r>
              <a:rPr lang="en-US"/>
              <a:t>What you want is the behind the scenes information that doesn’t get written down anywhere and that students won’t learn about or appreciate otherwise.  </a:t>
            </a:r>
          </a:p>
          <a:p>
            <a:r>
              <a:rPr lang="en-US">
                <a:cs typeface="Calibri"/>
              </a:rPr>
              <a:t>Please see the teaching plan for suggestions if you are unable to involve a patient </a:t>
            </a:r>
            <a:endParaRPr lang="en-US" dirty="0">
              <a:cs typeface="Calibri"/>
            </a:endParaRPr>
          </a:p>
          <a:p>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5</a:t>
            </a:fld>
            <a:endParaRPr lang="en-GB"/>
          </a:p>
        </p:txBody>
      </p:sp>
    </p:spTree>
    <p:extLst>
      <p:ext uri="{BB962C8B-B14F-4D97-AF65-F5344CB8AC3E}">
        <p14:creationId xmlns:p14="http://schemas.microsoft.com/office/powerpoint/2010/main" val="2644148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356169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88144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84247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ext Placeholder 13"/>
          <p:cNvSpPr>
            <a:spLocks noGrp="1"/>
          </p:cNvSpPr>
          <p:nvPr>
            <p:ph type="body" sz="quarter" idx="11" hasCustomPrompt="1"/>
          </p:nvPr>
        </p:nvSpPr>
        <p:spPr>
          <a:xfrm>
            <a:off x="1582741" y="5389569"/>
            <a:ext cx="3586671" cy="365061"/>
          </a:xfrm>
          <a:prstGeom prst="rect">
            <a:avLst/>
          </a:prstGeom>
        </p:spPr>
        <p:txBody>
          <a:bodyPr/>
          <a:lstStyle>
            <a:lvl1pPr marL="0" indent="0">
              <a:lnSpc>
                <a:spcPct val="100000"/>
              </a:lnSpc>
              <a:buNone/>
              <a:defRPr sz="1200" b="1" i="0" baseline="0">
                <a:solidFill>
                  <a:srgbClr val="D6000D"/>
                </a:solidFill>
                <a:latin typeface="Arial" charset="0"/>
                <a:ea typeface="Arial" charset="0"/>
                <a:cs typeface="Arial" charset="0"/>
              </a:defRPr>
            </a:lvl1pPr>
          </a:lstStyle>
          <a:p>
            <a:pPr lvl="0"/>
            <a:r>
              <a:rPr lang="en-US"/>
              <a:t>PRESENTER NAME</a:t>
            </a:r>
          </a:p>
        </p:txBody>
      </p:sp>
      <p:sp>
        <p:nvSpPr>
          <p:cNvPr id="15" name="Text Placeholder 13"/>
          <p:cNvSpPr>
            <a:spLocks noGrp="1"/>
          </p:cNvSpPr>
          <p:nvPr>
            <p:ph type="body" sz="quarter" idx="12" hasCustomPrompt="1"/>
          </p:nvPr>
        </p:nvSpPr>
        <p:spPr>
          <a:xfrm>
            <a:off x="1582741" y="5711643"/>
            <a:ext cx="3586671" cy="401567"/>
          </a:xfrm>
          <a:prstGeom prst="rect">
            <a:avLst/>
          </a:prstGeom>
        </p:spPr>
        <p:txBody>
          <a:bodyPr/>
          <a:lstStyle>
            <a:lvl1pPr marL="0" indent="0">
              <a:lnSpc>
                <a:spcPct val="100000"/>
              </a:lnSpc>
              <a:buNone/>
              <a:defRPr sz="1200" b="0" i="0" baseline="0">
                <a:solidFill>
                  <a:srgbClr val="D6000D"/>
                </a:solidFill>
                <a:latin typeface="Arial" charset="0"/>
                <a:ea typeface="Arial" charset="0"/>
                <a:cs typeface="Arial" charset="0"/>
              </a:defRPr>
            </a:lvl1pPr>
          </a:lstStyle>
          <a:p>
            <a:pPr lvl="0"/>
            <a:r>
              <a:rPr lang="en-US"/>
              <a:t>PRESENTER TITLE</a:t>
            </a:r>
          </a:p>
        </p:txBody>
      </p:sp>
      <p:sp>
        <p:nvSpPr>
          <p:cNvPr id="16" name="Text Placeholder 13"/>
          <p:cNvSpPr>
            <a:spLocks noGrp="1"/>
          </p:cNvSpPr>
          <p:nvPr>
            <p:ph type="body" sz="quarter" idx="13" hasCustomPrompt="1"/>
          </p:nvPr>
        </p:nvSpPr>
        <p:spPr>
          <a:xfrm>
            <a:off x="1582741" y="6033717"/>
            <a:ext cx="3586671" cy="401567"/>
          </a:xfrm>
          <a:prstGeom prst="rect">
            <a:avLst/>
          </a:prstGeom>
        </p:spPr>
        <p:txBody>
          <a:bodyPr/>
          <a:lstStyle>
            <a:lvl1pPr marL="0" indent="0">
              <a:lnSpc>
                <a:spcPct val="100000"/>
              </a:lnSpc>
              <a:buNone/>
              <a:defRPr sz="900" b="0" i="0" baseline="0">
                <a:solidFill>
                  <a:srgbClr val="D6000D"/>
                </a:solidFill>
                <a:latin typeface="Arial" charset="0"/>
                <a:ea typeface="Arial" charset="0"/>
                <a:cs typeface="Arial" charset="0"/>
              </a:defRPr>
            </a:lvl1pPr>
          </a:lstStyle>
          <a:p>
            <a:pPr lvl="0"/>
            <a:r>
              <a:rPr lang="en-US"/>
              <a:t>DATE OF PRESENTATION</a:t>
            </a:r>
          </a:p>
        </p:txBody>
      </p:sp>
      <p:sp>
        <p:nvSpPr>
          <p:cNvPr id="5" name="Text Placeholder 4"/>
          <p:cNvSpPr>
            <a:spLocks noGrp="1"/>
          </p:cNvSpPr>
          <p:nvPr>
            <p:ph type="body" sz="quarter" idx="15" hasCustomPrompt="1"/>
          </p:nvPr>
        </p:nvSpPr>
        <p:spPr>
          <a:xfrm>
            <a:off x="1509589" y="1203608"/>
            <a:ext cx="5366703" cy="3234280"/>
          </a:xfrm>
          <a:prstGeom prst="rect">
            <a:avLst/>
          </a:prstGeom>
        </p:spPr>
        <p:txBody>
          <a:bodyPr lIns="288000" tIns="288000" rIns="288000" bIns="0"/>
          <a:lstStyle>
            <a:lvl1pPr marL="0" indent="0">
              <a:buNone/>
              <a:defRPr sz="3450" b="1">
                <a:solidFill>
                  <a:srgbClr val="D6000D"/>
                </a:solidFill>
              </a:defRPr>
            </a:lvl1pPr>
          </a:lstStyle>
          <a:p>
            <a:pPr lvl="0"/>
            <a:r>
              <a:rPr lang="en-US"/>
              <a:t>PRESENTATION TITLE GOES HERE UPPERCASE 48PT </a:t>
            </a:r>
          </a:p>
        </p:txBody>
      </p:sp>
    </p:spTree>
    <p:extLst>
      <p:ext uri="{BB962C8B-B14F-4D97-AF65-F5344CB8AC3E}">
        <p14:creationId xmlns:p14="http://schemas.microsoft.com/office/powerpoint/2010/main" val="1059331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White- tex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6" name="Text Placeholder 4"/>
          <p:cNvSpPr>
            <a:spLocks noGrp="1"/>
          </p:cNvSpPr>
          <p:nvPr>
            <p:ph type="body" sz="quarter" idx="12" hasCustomPrompt="1"/>
          </p:nvPr>
        </p:nvSpPr>
        <p:spPr>
          <a:xfrm>
            <a:off x="548640" y="1609154"/>
            <a:ext cx="6851904" cy="1402269"/>
          </a:xfrm>
          <a:prstGeom prst="rect">
            <a:avLst/>
          </a:prstGeom>
        </p:spPr>
        <p:txBody>
          <a:bodyPr/>
          <a:lstStyle>
            <a:lvl1pPr marL="0" indent="0">
              <a:buNone/>
              <a:defRPr sz="4800" b="1" baseline="0">
                <a:solidFill>
                  <a:srgbClr val="D6000D"/>
                </a:solidFill>
              </a:defRPr>
            </a:lvl1pPr>
          </a:lstStyle>
          <a:p>
            <a:pPr lvl="0"/>
            <a:r>
              <a:rPr lang="en-US"/>
              <a:t>TITLE GOES HERE IN UPPERCASE BOLD</a:t>
            </a:r>
          </a:p>
        </p:txBody>
      </p:sp>
      <p:sp>
        <p:nvSpPr>
          <p:cNvPr id="7" name="Text Placeholder 11"/>
          <p:cNvSpPr>
            <a:spLocks noGrp="1"/>
          </p:cNvSpPr>
          <p:nvPr>
            <p:ph type="body" sz="quarter" idx="13" hasCustomPrompt="1"/>
          </p:nvPr>
        </p:nvSpPr>
        <p:spPr>
          <a:xfrm>
            <a:off x="548640" y="3281409"/>
            <a:ext cx="6851904" cy="3206750"/>
          </a:xfrm>
          <a:prstGeom prst="rect">
            <a:avLst/>
          </a:prstGeom>
        </p:spPr>
        <p:txBody>
          <a:bodyPr/>
          <a:lstStyle>
            <a:lvl1pPr marL="342900" indent="-342900">
              <a:lnSpc>
                <a:spcPct val="100000"/>
              </a:lnSpc>
              <a:buFont typeface="Arial" charset="0"/>
              <a:buChar char="•"/>
              <a:defRPr sz="21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Cum sociis </a:t>
            </a:r>
            <a:r>
              <a:rPr lang="en-US" err="1"/>
              <a:t>natoque</a:t>
            </a:r>
            <a:r>
              <a:rPr lang="en-US"/>
              <a:t> </a:t>
            </a:r>
            <a:r>
              <a:rPr lang="en-US" err="1"/>
              <a:t>penatibus</a:t>
            </a:r>
            <a:r>
              <a:rPr lang="en-US"/>
              <a:t> </a:t>
            </a:r>
          </a:p>
          <a:p>
            <a:pPr lvl="0"/>
            <a:r>
              <a:rPr lang="en-US" err="1"/>
              <a:t>Magnis</a:t>
            </a:r>
            <a:r>
              <a:rPr lang="en-US"/>
              <a:t> dis parturient </a:t>
            </a:r>
            <a:r>
              <a:rPr lang="en-US" err="1"/>
              <a:t>montes</a:t>
            </a:r>
            <a:endParaRPr lang="en-US"/>
          </a:p>
          <a:p>
            <a:pPr lvl="0"/>
            <a:r>
              <a:rPr lang="en-US" err="1"/>
              <a:t>Vivamus</a:t>
            </a:r>
            <a:r>
              <a:rPr lang="en-US"/>
              <a:t> </a:t>
            </a:r>
            <a:r>
              <a:rPr lang="en-US" err="1"/>
              <a:t>sagittis</a:t>
            </a:r>
            <a:r>
              <a:rPr lang="en-US"/>
              <a:t> lacus </a:t>
            </a:r>
            <a:r>
              <a:rPr lang="en-US" err="1"/>
              <a:t>vel</a:t>
            </a:r>
            <a:r>
              <a:rPr lang="en-US"/>
              <a:t> </a:t>
            </a:r>
            <a:r>
              <a:rPr lang="en-US" err="1"/>
              <a:t>augue</a:t>
            </a:r>
            <a:r>
              <a:rPr lang="en-US"/>
              <a:t> </a:t>
            </a:r>
            <a:r>
              <a:rPr lang="en-US" err="1"/>
              <a:t>laoreet</a:t>
            </a:r>
            <a:endParaRPr lang="en-US"/>
          </a:p>
        </p:txBody>
      </p:sp>
    </p:spTree>
    <p:extLst>
      <p:ext uri="{BB962C8B-B14F-4D97-AF65-F5344CB8AC3E}">
        <p14:creationId xmlns:p14="http://schemas.microsoft.com/office/powerpoint/2010/main" val="344203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742927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7147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1846EE0-CDBB-42A7-8E67-B398D04E4D5B}" type="datetimeFigureOut">
              <a:rPr lang="en-GB" smtClean="0"/>
              <a:t>11/09/2020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36620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846EE0-CDBB-42A7-8E67-B398D04E4D5B}" type="datetimeFigureOut">
              <a:rPr lang="en-GB" smtClean="0"/>
              <a:t>11/09/2020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66719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1846EE0-CDBB-42A7-8E67-B398D04E4D5B}" type="datetimeFigureOut">
              <a:rPr lang="en-GB" smtClean="0"/>
              <a:t>11/09/2020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0082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846EE0-CDBB-42A7-8E67-B398D04E4D5B}" type="datetimeFigureOut">
              <a:rPr lang="en-GB" smtClean="0"/>
              <a:t>11/09/2020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42754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846EE0-CDBB-42A7-8E67-B398D04E4D5B}" type="datetimeFigureOut">
              <a:rPr lang="en-GB" smtClean="0"/>
              <a:t>11/09/2020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30186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846EE0-CDBB-42A7-8E67-B398D04E4D5B}" type="datetimeFigureOut">
              <a:rPr lang="en-GB" smtClean="0"/>
              <a:t>11/09/2020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094910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46EE0-CDBB-42A7-8E67-B398D04E4D5B}" type="datetimeFigureOut">
              <a:rPr lang="en-GB" smtClean="0"/>
              <a:t>11/09/2020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D6611-9604-49D3-8F6C-C0F5C8D1CB31}" type="slidenum">
              <a:rPr lang="en-GB" smtClean="0"/>
              <a:t>‹#›</a:t>
            </a:fld>
            <a:endParaRPr lang="en-GB"/>
          </a:p>
        </p:txBody>
      </p:sp>
    </p:spTree>
    <p:extLst>
      <p:ext uri="{BB962C8B-B14F-4D97-AF65-F5344CB8AC3E}">
        <p14:creationId xmlns:p14="http://schemas.microsoft.com/office/powerpoint/2010/main" val="3280725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Centre for Medical Education </a:t>
            </a:r>
          </a:p>
        </p:txBody>
      </p:sp>
      <p:sp>
        <p:nvSpPr>
          <p:cNvPr id="3" name="Text Placeholder 2"/>
          <p:cNvSpPr>
            <a:spLocks noGrp="1"/>
          </p:cNvSpPr>
          <p:nvPr>
            <p:ph type="body" sz="quarter" idx="12"/>
          </p:nvPr>
        </p:nvSpPr>
        <p:spPr/>
        <p:txBody>
          <a:bodyPr>
            <a:normAutofit/>
          </a:bodyPr>
          <a:lstStyle/>
          <a:p>
            <a:r>
              <a:rPr lang="en-US" dirty="0"/>
              <a:t>General Practice Experience </a:t>
            </a:r>
          </a:p>
        </p:txBody>
      </p:sp>
      <p:sp>
        <p:nvSpPr>
          <p:cNvPr id="4" name="Text Placeholder 3"/>
          <p:cNvSpPr>
            <a:spLocks noGrp="1"/>
          </p:cNvSpPr>
          <p:nvPr>
            <p:ph type="body" sz="quarter" idx="13"/>
          </p:nvPr>
        </p:nvSpPr>
        <p:spPr/>
        <p:txBody>
          <a:bodyPr/>
          <a:lstStyle/>
          <a:p>
            <a:r>
              <a:rPr lang="en-US" dirty="0"/>
              <a:t>2020/2021 </a:t>
            </a:r>
          </a:p>
        </p:txBody>
      </p:sp>
      <p:sp>
        <p:nvSpPr>
          <p:cNvPr id="5" name="Text Placeholder 4"/>
          <p:cNvSpPr>
            <a:spLocks noGrp="1"/>
          </p:cNvSpPr>
          <p:nvPr>
            <p:ph type="body" sz="quarter" idx="15"/>
          </p:nvPr>
        </p:nvSpPr>
        <p:spPr>
          <a:xfrm>
            <a:off x="1509590" y="1203608"/>
            <a:ext cx="5428538" cy="3234280"/>
          </a:xfrm>
        </p:spPr>
        <p:txBody>
          <a:bodyPr vert="horz" lIns="288000" tIns="288000" rIns="288000" bIns="0" rtlCol="0" anchor="t">
            <a:normAutofit/>
          </a:bodyPr>
          <a:lstStyle/>
          <a:p>
            <a:pPr algn="ctr"/>
            <a:r>
              <a:rPr lang="en-US" sz="4000" dirty="0"/>
              <a:t>Family Medicine:</a:t>
            </a:r>
          </a:p>
          <a:p>
            <a:pPr algn="ctr"/>
            <a:r>
              <a:rPr lang="en-US" sz="4000" dirty="0"/>
              <a:t>The "work" of a patient</a:t>
            </a:r>
            <a:endParaRPr lang="en-US" sz="4000" dirty="0">
              <a:cs typeface="Calibri"/>
            </a:endParaRPr>
          </a:p>
          <a:p>
            <a:pPr algn="ctr"/>
            <a:r>
              <a:rPr lang="en-US" sz="4000" dirty="0"/>
              <a:t>Year 2</a:t>
            </a:r>
          </a:p>
        </p:txBody>
      </p:sp>
    </p:spTree>
    <p:custDataLst>
      <p:tags r:id="rId1"/>
    </p:custDataLst>
    <p:extLst>
      <p:ext uri="{BB962C8B-B14F-4D97-AF65-F5344CB8AC3E}">
        <p14:creationId xmlns:p14="http://schemas.microsoft.com/office/powerpoint/2010/main" val="2125373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vert="horz" lIns="91440" tIns="45720" rIns="91440" bIns="45720" rtlCol="0" anchor="t">
            <a:normAutofit/>
          </a:bodyPr>
          <a:lstStyle/>
          <a:p>
            <a:r>
              <a:rPr lang="en-GB" dirty="0"/>
              <a:t>Aim of session </a:t>
            </a:r>
          </a:p>
        </p:txBody>
      </p:sp>
      <p:sp>
        <p:nvSpPr>
          <p:cNvPr id="3" name="Text Placeholder 2"/>
          <p:cNvSpPr>
            <a:spLocks noGrp="1"/>
          </p:cNvSpPr>
          <p:nvPr>
            <p:ph type="body" sz="quarter" idx="13"/>
          </p:nvPr>
        </p:nvSpPr>
        <p:spPr>
          <a:xfrm>
            <a:off x="2243433" y="2519410"/>
            <a:ext cx="6851904" cy="4034439"/>
          </a:xfrm>
        </p:spPr>
        <p:txBody>
          <a:bodyPr vert="horz" lIns="91440" tIns="45720" rIns="91440" bIns="45720" rtlCol="0" anchor="t">
            <a:normAutofit/>
          </a:bodyPr>
          <a:lstStyle/>
          <a:p>
            <a:pPr marL="0" indent="0">
              <a:buNone/>
            </a:pPr>
            <a:r>
              <a:rPr lang="en-US" sz="3200" dirty="0">
                <a:ea typeface="+mn-lt"/>
                <a:cs typeface="+mn-lt"/>
              </a:rPr>
              <a:t>To introduce students to the concept of the “work” involved in being a patient. </a:t>
            </a:r>
            <a:endParaRPr lang="en-US">
              <a:cs typeface="Calibri" panose="020F0502020204030204"/>
            </a:endParaRPr>
          </a:p>
          <a:p>
            <a:pPr marL="0" indent="0">
              <a:buNone/>
            </a:pPr>
            <a:endParaRPr lang="en-US" sz="3200" b="0" i="0" dirty="0">
              <a:effectLst/>
              <a:latin typeface="Calibri"/>
              <a:cs typeface="Calibri"/>
            </a:endParaRPr>
          </a:p>
        </p:txBody>
      </p:sp>
    </p:spTree>
    <p:extLst>
      <p:ext uri="{BB962C8B-B14F-4D97-AF65-F5344CB8AC3E}">
        <p14:creationId xmlns:p14="http://schemas.microsoft.com/office/powerpoint/2010/main" val="1434703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609154"/>
            <a:ext cx="8961120" cy="1402269"/>
          </a:xfrm>
        </p:spPr>
        <p:txBody>
          <a:bodyPr vert="horz" lIns="91440" tIns="45720" rIns="91440" bIns="45720" rtlCol="0" anchor="t">
            <a:normAutofit/>
          </a:bodyPr>
          <a:lstStyle/>
          <a:p>
            <a:r>
              <a:rPr lang="en-GB" dirty="0"/>
              <a:t>Background  </a:t>
            </a:r>
          </a:p>
        </p:txBody>
      </p:sp>
      <p:sp>
        <p:nvSpPr>
          <p:cNvPr id="3" name="Text Placeholder 2"/>
          <p:cNvSpPr>
            <a:spLocks noGrp="1"/>
          </p:cNvSpPr>
          <p:nvPr>
            <p:ph type="body" sz="quarter" idx="13"/>
          </p:nvPr>
        </p:nvSpPr>
        <p:spPr/>
        <p:txBody>
          <a:bodyPr vert="horz" lIns="91440" tIns="45720" rIns="91440" bIns="45720" rtlCol="0" anchor="t">
            <a:normAutofit/>
          </a:bodyPr>
          <a:lstStyle/>
          <a:p>
            <a:pPr marL="0" indent="0" algn="l" rtl="0" fontAlgn="base">
              <a:buNone/>
            </a:pPr>
            <a:endParaRPr lang="en-US" sz="2400" b="0" i="0" dirty="0">
              <a:effectLst/>
            </a:endParaRPr>
          </a:p>
          <a:p>
            <a:endParaRPr lang="en-GB" dirty="0"/>
          </a:p>
        </p:txBody>
      </p:sp>
      <p:sp>
        <p:nvSpPr>
          <p:cNvPr id="4" name="TextBox 3">
            <a:extLst>
              <a:ext uri="{FF2B5EF4-FFF2-40B4-BE49-F238E27FC236}">
                <a16:creationId xmlns:a16="http://schemas.microsoft.com/office/drawing/2014/main" id="{BE7F31AA-6843-464D-BD19-50986A7B15B2}"/>
              </a:ext>
            </a:extLst>
          </p:cNvPr>
          <p:cNvSpPr txBox="1"/>
          <p:nvPr/>
        </p:nvSpPr>
        <p:spPr>
          <a:xfrm>
            <a:off x="664780" y="2648607"/>
            <a:ext cx="10836165" cy="28315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3200" dirty="0">
                <a:ea typeface="+mn-lt"/>
                <a:cs typeface="+mn-lt"/>
              </a:rPr>
              <a:t>The idea of this session is to help students understand how patients manage their health outside their brief encounters with health professionals </a:t>
            </a:r>
            <a:endParaRPr lang="en-US"/>
          </a:p>
          <a:p>
            <a:pPr marL="457200" indent="-457200">
              <a:buFont typeface="Arial"/>
              <a:buChar char="•"/>
            </a:pPr>
            <a:r>
              <a:rPr lang="en-US" sz="3200" dirty="0">
                <a:cs typeface="Calibri"/>
              </a:rPr>
              <a:t>Students will consider the challenges patients may face in this work </a:t>
            </a:r>
          </a:p>
          <a:p>
            <a:endParaRPr lang="en-US" dirty="0">
              <a:cs typeface="Calibri"/>
            </a:endParaRPr>
          </a:p>
        </p:txBody>
      </p:sp>
    </p:spTree>
    <p:extLst>
      <p:ext uri="{BB962C8B-B14F-4D97-AF65-F5344CB8AC3E}">
        <p14:creationId xmlns:p14="http://schemas.microsoft.com/office/powerpoint/2010/main" val="80515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fontScale="70000" lnSpcReduction="20000"/>
          </a:bodyPr>
          <a:lstStyle/>
          <a:p>
            <a:r>
              <a:rPr lang="en-US" b="0">
                <a:cs typeface="Calibri"/>
              </a:rPr>
              <a:t>Part 1 - </a:t>
            </a:r>
            <a:r>
              <a:rPr lang="en-US" b="0">
                <a:ea typeface="+mn-lt"/>
                <a:cs typeface="+mn-lt"/>
              </a:rPr>
              <a:t>How does a patient “work” to manage their health?</a:t>
            </a:r>
            <a:endParaRPr lang="en-US"/>
          </a:p>
          <a:p>
            <a:r>
              <a:rPr lang="en-US" b="0" dirty="0">
                <a:cs typeface="Calibri"/>
              </a:rPr>
              <a:t> </a:t>
            </a:r>
            <a:r>
              <a:rPr lang="en-US" dirty="0">
                <a:cs typeface="Calibri"/>
              </a:rPr>
              <a:t>  </a:t>
            </a:r>
            <a:endParaRPr lang="en-US">
              <a:cs typeface="Calibri"/>
            </a:endParaRPr>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endParaRPr lang="en-US" dirty="0">
              <a:cs typeface="Calibri"/>
            </a:endParaRPr>
          </a:p>
          <a:p>
            <a:endParaRPr lang="en-US" dirty="0">
              <a:cs typeface="Calibri"/>
            </a:endParaRPr>
          </a:p>
        </p:txBody>
      </p:sp>
      <p:sp>
        <p:nvSpPr>
          <p:cNvPr id="4" name="TextBox 3">
            <a:extLst>
              <a:ext uri="{FF2B5EF4-FFF2-40B4-BE49-F238E27FC236}">
                <a16:creationId xmlns:a16="http://schemas.microsoft.com/office/drawing/2014/main" id="{7872C878-B0D8-4A8A-B6BB-960D262982B9}"/>
              </a:ext>
            </a:extLst>
          </p:cNvPr>
          <p:cNvSpPr txBox="1"/>
          <p:nvPr/>
        </p:nvSpPr>
        <p:spPr>
          <a:xfrm>
            <a:off x="651641" y="3055882"/>
            <a:ext cx="8313682"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cs typeface="Calibri"/>
              </a:rPr>
              <a:t>As a group you have ten minutes to detail and </a:t>
            </a:r>
            <a:r>
              <a:rPr lang="en-US" sz="3200">
                <a:cs typeface="Calibri"/>
              </a:rPr>
              <a:t>present in a timeline what a patient does when </a:t>
            </a:r>
            <a:r>
              <a:rPr lang="en-US" sz="3200" dirty="0">
                <a:cs typeface="Calibri"/>
              </a:rPr>
              <a:t>they feel they need to see a GP.  </a:t>
            </a:r>
          </a:p>
          <a:p>
            <a:pPr marL="285750" indent="-285750">
              <a:buFont typeface="Arial"/>
              <a:buChar char="•"/>
            </a:pPr>
            <a:endParaRPr lang="en-US" sz="3200" dirty="0">
              <a:cs typeface="Calibri"/>
            </a:endParaRPr>
          </a:p>
        </p:txBody>
      </p:sp>
    </p:spTree>
    <p:extLst>
      <p:ext uri="{BB962C8B-B14F-4D97-AF65-F5344CB8AC3E}">
        <p14:creationId xmlns:p14="http://schemas.microsoft.com/office/powerpoint/2010/main" val="178249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fontScale="70000" lnSpcReduction="20000"/>
          </a:bodyPr>
          <a:lstStyle/>
          <a:p>
            <a:r>
              <a:rPr lang="en-US" b="0">
                <a:cs typeface="Calibri"/>
              </a:rPr>
              <a:t>Part 1 - </a:t>
            </a:r>
            <a:r>
              <a:rPr lang="en-US" b="0">
                <a:ea typeface="+mn-lt"/>
                <a:cs typeface="+mn-lt"/>
              </a:rPr>
              <a:t>How does a patient “work” to manage their health?</a:t>
            </a:r>
            <a:endParaRPr lang="en-US"/>
          </a:p>
          <a:p>
            <a:r>
              <a:rPr lang="en-US" b="0" dirty="0">
                <a:cs typeface="Calibri"/>
              </a:rPr>
              <a:t> </a:t>
            </a:r>
            <a:r>
              <a:rPr lang="en-US" dirty="0">
                <a:cs typeface="Calibri"/>
              </a:rPr>
              <a:t>  </a:t>
            </a:r>
            <a:endParaRPr lang="en-US">
              <a:cs typeface="Calibri"/>
            </a:endParaRPr>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endParaRPr lang="en-US" dirty="0">
              <a:cs typeface="Calibri"/>
            </a:endParaRPr>
          </a:p>
          <a:p>
            <a:endParaRPr lang="en-US" dirty="0">
              <a:cs typeface="Calibri"/>
            </a:endParaRPr>
          </a:p>
        </p:txBody>
      </p:sp>
      <p:sp>
        <p:nvSpPr>
          <p:cNvPr id="4" name="TextBox 3">
            <a:extLst>
              <a:ext uri="{FF2B5EF4-FFF2-40B4-BE49-F238E27FC236}">
                <a16:creationId xmlns:a16="http://schemas.microsoft.com/office/drawing/2014/main" id="{7872C878-B0D8-4A8A-B6BB-960D262982B9}"/>
              </a:ext>
            </a:extLst>
          </p:cNvPr>
          <p:cNvSpPr txBox="1"/>
          <p:nvPr/>
        </p:nvSpPr>
        <p:spPr>
          <a:xfrm>
            <a:off x="651641" y="3055882"/>
            <a:ext cx="8313682"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cs typeface="Calibri"/>
              </a:rPr>
              <a:t>What might challenge this? </a:t>
            </a:r>
          </a:p>
          <a:p>
            <a:pPr marL="285750" indent="-285750">
              <a:buFont typeface="Arial"/>
              <a:buChar char="•"/>
            </a:pPr>
            <a:endParaRPr lang="en-US" sz="3200" dirty="0">
              <a:cs typeface="Calibri"/>
            </a:endParaRPr>
          </a:p>
        </p:txBody>
      </p:sp>
    </p:spTree>
    <p:extLst>
      <p:ext uri="{BB962C8B-B14F-4D97-AF65-F5344CB8AC3E}">
        <p14:creationId xmlns:p14="http://schemas.microsoft.com/office/powerpoint/2010/main" val="401453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fontScale="70000" lnSpcReduction="20000"/>
          </a:bodyPr>
          <a:lstStyle/>
          <a:p>
            <a:r>
              <a:rPr lang="en-US" b="0">
                <a:cs typeface="Calibri"/>
              </a:rPr>
              <a:t>Part 1 - </a:t>
            </a:r>
            <a:r>
              <a:rPr lang="en-US" b="0">
                <a:ea typeface="+mn-lt"/>
                <a:cs typeface="+mn-lt"/>
              </a:rPr>
              <a:t>How does a patient “work” to manage their health?</a:t>
            </a:r>
            <a:endParaRPr lang="en-US"/>
          </a:p>
          <a:p>
            <a:r>
              <a:rPr lang="en-US" b="0" dirty="0">
                <a:cs typeface="Calibri"/>
              </a:rPr>
              <a:t> </a:t>
            </a:r>
            <a:r>
              <a:rPr lang="en-US" dirty="0">
                <a:cs typeface="Calibri"/>
              </a:rPr>
              <a:t>  </a:t>
            </a:r>
            <a:endParaRPr lang="en-US">
              <a:cs typeface="Calibri"/>
            </a:endParaRPr>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endParaRPr lang="en-US" dirty="0">
              <a:cs typeface="Calibri"/>
            </a:endParaRPr>
          </a:p>
          <a:p>
            <a:endParaRPr lang="en-US" dirty="0">
              <a:cs typeface="Calibri"/>
            </a:endParaRPr>
          </a:p>
        </p:txBody>
      </p:sp>
      <p:sp>
        <p:nvSpPr>
          <p:cNvPr id="4" name="TextBox 3">
            <a:extLst>
              <a:ext uri="{FF2B5EF4-FFF2-40B4-BE49-F238E27FC236}">
                <a16:creationId xmlns:a16="http://schemas.microsoft.com/office/drawing/2014/main" id="{7872C878-B0D8-4A8A-B6BB-960D262982B9}"/>
              </a:ext>
            </a:extLst>
          </p:cNvPr>
          <p:cNvSpPr txBox="1"/>
          <p:nvPr/>
        </p:nvSpPr>
        <p:spPr>
          <a:xfrm>
            <a:off x="546538" y="2438399"/>
            <a:ext cx="9272750" cy="40318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ea typeface="+mn-lt"/>
                <a:cs typeface="+mn-lt"/>
              </a:rPr>
              <a:t>Research has given some examples of “work” that might not occur to us as health professionals </a:t>
            </a:r>
            <a:endParaRPr lang="en-US">
              <a:ea typeface="+mn-lt"/>
              <a:cs typeface="+mn-lt"/>
            </a:endParaRPr>
          </a:p>
          <a:p>
            <a:pPr marL="457200" indent="-457200">
              <a:buFont typeface="Arial"/>
              <a:buChar char="•"/>
            </a:pPr>
            <a:r>
              <a:rPr lang="en-US" sz="3200">
                <a:ea typeface="+mn-lt"/>
                <a:cs typeface="+mn-lt"/>
              </a:rPr>
              <a:t>Patient's internal negotiation when deciding to seek help</a:t>
            </a:r>
            <a:endParaRPr lang="en-US">
              <a:ea typeface="+mn-lt"/>
              <a:cs typeface="+mn-lt"/>
            </a:endParaRPr>
          </a:p>
          <a:p>
            <a:pPr marL="457200" indent="-457200">
              <a:buFont typeface="Arial"/>
              <a:buChar char="•"/>
            </a:pPr>
            <a:r>
              <a:rPr lang="en-US" sz="3200">
                <a:ea typeface="+mn-lt"/>
                <a:cs typeface="+mn-lt"/>
              </a:rPr>
              <a:t>The work of booking an appointment,</a:t>
            </a:r>
            <a:endParaRPr lang="en-US">
              <a:ea typeface="+mn-lt"/>
              <a:cs typeface="+mn-lt"/>
            </a:endParaRPr>
          </a:p>
          <a:p>
            <a:pPr marL="457200" indent="-457200">
              <a:buFont typeface="Arial"/>
              <a:buChar char="•"/>
            </a:pPr>
            <a:r>
              <a:rPr lang="en-US" sz="3200">
                <a:ea typeface="+mn-lt"/>
                <a:cs typeface="+mn-lt"/>
              </a:rPr>
              <a:t>The work of waiting in a waiting room, </a:t>
            </a:r>
            <a:endParaRPr lang="en-US">
              <a:ea typeface="+mn-lt"/>
              <a:cs typeface="+mn-lt"/>
            </a:endParaRPr>
          </a:p>
          <a:p>
            <a:pPr marL="457200" indent="-457200">
              <a:buFont typeface="Arial"/>
              <a:buChar char="•"/>
            </a:pPr>
            <a:r>
              <a:rPr lang="en-US" sz="3200">
                <a:ea typeface="+mn-lt"/>
                <a:cs typeface="+mn-lt"/>
              </a:rPr>
              <a:t>The work of trying </a:t>
            </a:r>
            <a:r>
              <a:rPr lang="en-US" sz="3200" dirty="0">
                <a:ea typeface="+mn-lt"/>
                <a:cs typeface="+mn-lt"/>
              </a:rPr>
              <a:t>to appear as a “good” patient </a:t>
            </a:r>
            <a:r>
              <a:rPr lang="en-US" sz="3200" dirty="0">
                <a:cs typeface="Calibri"/>
              </a:rPr>
              <a:t> </a:t>
            </a:r>
            <a:endParaRPr lang="en-US">
              <a:cs typeface="Calibri"/>
            </a:endParaRPr>
          </a:p>
          <a:p>
            <a:pPr marL="285750" indent="-285750">
              <a:buFont typeface="Arial"/>
              <a:buChar char="•"/>
            </a:pPr>
            <a:endParaRPr lang="en-US" sz="3200" dirty="0">
              <a:cs typeface="Calibri"/>
            </a:endParaRPr>
          </a:p>
        </p:txBody>
      </p:sp>
    </p:spTree>
    <p:extLst>
      <p:ext uri="{BB962C8B-B14F-4D97-AF65-F5344CB8AC3E}">
        <p14:creationId xmlns:p14="http://schemas.microsoft.com/office/powerpoint/2010/main" val="261991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a:xfrm>
            <a:off x="548640" y="1609154"/>
            <a:ext cx="8888282" cy="1402269"/>
          </a:xfrm>
        </p:spPr>
        <p:txBody>
          <a:bodyPr vert="horz" lIns="91440" tIns="45720" rIns="91440" bIns="45720" rtlCol="0" anchor="t">
            <a:normAutofit lnSpcReduction="10000"/>
          </a:bodyPr>
          <a:lstStyle/>
          <a:p>
            <a:r>
              <a:rPr lang="en-US" b="0" dirty="0">
                <a:cs typeface="Calibri"/>
              </a:rPr>
              <a:t>Part 2</a:t>
            </a:r>
            <a:r>
              <a:rPr lang="en-US" dirty="0">
                <a:cs typeface="Calibri"/>
              </a:rPr>
              <a:t> – </a:t>
            </a:r>
            <a:r>
              <a:rPr lang="en-US" b="0" dirty="0">
                <a:cs typeface="Calibri"/>
              </a:rPr>
              <a:t>Hearing</a:t>
            </a:r>
            <a:r>
              <a:rPr lang="en-US" b="0" dirty="0">
                <a:ea typeface="+mn-lt"/>
                <a:cs typeface="+mn-lt"/>
              </a:rPr>
              <a:t> directly from a patient </a:t>
            </a:r>
            <a:r>
              <a:rPr lang="en-US" b="0">
                <a:ea typeface="+mn-lt"/>
                <a:cs typeface="+mn-lt"/>
              </a:rPr>
              <a:t>describing their “work"   </a:t>
            </a:r>
            <a:r>
              <a:rPr lang="en-US" dirty="0">
                <a:cs typeface="Calibri"/>
              </a:rPr>
              <a:t> </a:t>
            </a:r>
            <a:endParaRPr lang="en-US" dirty="0"/>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pPr marL="0" indent="0">
              <a:buNone/>
            </a:pPr>
            <a:endParaRPr lang="en-US" dirty="0">
              <a:cs typeface="Calibri"/>
            </a:endParaRPr>
          </a:p>
          <a:p>
            <a:endParaRPr lang="en-US" dirty="0">
              <a:cs typeface="Calibri"/>
            </a:endParaRPr>
          </a:p>
        </p:txBody>
      </p:sp>
    </p:spTree>
    <p:extLst>
      <p:ext uri="{BB962C8B-B14F-4D97-AF65-F5344CB8AC3E}">
        <p14:creationId xmlns:p14="http://schemas.microsoft.com/office/powerpoint/2010/main" val="178882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vert="horz" lIns="91440" tIns="45720" rIns="91440" bIns="45720" rtlCol="0" anchor="t">
            <a:normAutofit/>
          </a:bodyPr>
          <a:lstStyle/>
          <a:p>
            <a:r>
              <a:rPr lang="en-GB" dirty="0"/>
              <a:t>Aim of session </a:t>
            </a:r>
          </a:p>
        </p:txBody>
      </p:sp>
      <p:sp>
        <p:nvSpPr>
          <p:cNvPr id="3" name="Text Placeholder 2"/>
          <p:cNvSpPr>
            <a:spLocks noGrp="1"/>
          </p:cNvSpPr>
          <p:nvPr>
            <p:ph type="body" sz="quarter" idx="13"/>
          </p:nvPr>
        </p:nvSpPr>
        <p:spPr>
          <a:xfrm>
            <a:off x="548640" y="2453720"/>
            <a:ext cx="6851904" cy="4034439"/>
          </a:xfrm>
        </p:spPr>
        <p:txBody>
          <a:bodyPr vert="horz" lIns="91440" tIns="45720" rIns="91440" bIns="45720" rtlCol="0" anchor="t">
            <a:normAutofit/>
          </a:bodyPr>
          <a:lstStyle/>
          <a:p>
            <a:pPr marL="0" indent="0">
              <a:buNone/>
            </a:pPr>
            <a:r>
              <a:rPr lang="en-US" sz="3200" dirty="0">
                <a:ea typeface="+mn-lt"/>
                <a:cs typeface="+mn-lt"/>
              </a:rPr>
              <a:t>To introduce students to the concept of the “work” involved in being a patient. </a:t>
            </a:r>
            <a:endParaRPr lang="en-US">
              <a:cs typeface="Calibri" panose="020F0502020204030204"/>
            </a:endParaRPr>
          </a:p>
          <a:p>
            <a:pPr marL="0" indent="0">
              <a:buNone/>
            </a:pPr>
            <a:endParaRPr lang="en-US" sz="3200" b="0" i="0" dirty="0">
              <a:effectLst/>
              <a:latin typeface="Calibri"/>
              <a:cs typeface="Calibri"/>
            </a:endParaRPr>
          </a:p>
        </p:txBody>
      </p:sp>
    </p:spTree>
    <p:extLst>
      <p:ext uri="{BB962C8B-B14F-4D97-AF65-F5344CB8AC3E}">
        <p14:creationId xmlns:p14="http://schemas.microsoft.com/office/powerpoint/2010/main" val="42811375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6406AF6E899A443B088CBB235517035" ma:contentTypeVersion="7" ma:contentTypeDescription="Create a new document." ma:contentTypeScope="" ma:versionID="2ce0f771d528fa05554464b970e87e15">
  <xsd:schema xmlns:xsd="http://www.w3.org/2001/XMLSchema" xmlns:xs="http://www.w3.org/2001/XMLSchema" xmlns:p="http://schemas.microsoft.com/office/2006/metadata/properties" xmlns:ns3="4a7669a9-a011-4939-9a62-ac1a8914829f" targetNamespace="http://schemas.microsoft.com/office/2006/metadata/properties" ma:root="true" ma:fieldsID="2ebeb99e30d1ad76f77b59c0c7219448" ns3:_="">
    <xsd:import namespace="4a7669a9-a011-4939-9a62-ac1a8914829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669a9-a011-4939-9a62-ac1a8914829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FA3335-B5CF-4AC9-8E90-E2ACA40A1E9F}">
  <ds:schemaRefs>
    <ds:schemaRef ds:uri="http://schemas.microsoft.com/sharepoint/v3/contenttype/forms"/>
  </ds:schemaRefs>
</ds:datastoreItem>
</file>

<file path=customXml/itemProps2.xml><?xml version="1.0" encoding="utf-8"?>
<ds:datastoreItem xmlns:ds="http://schemas.openxmlformats.org/officeDocument/2006/customXml" ds:itemID="{ACB05A2F-B418-448F-9CEB-BFDD70225C8F}">
  <ds:schemaRefs>
    <ds:schemaRef ds:uri="4a7669a9-a011-4939-9a62-ac1a891482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5C51D60-BE29-4BF7-8376-26EFABB8CC8F}">
  <ds:schemaRefs>
    <ds:schemaRef ds:uri="4a7669a9-a011-4939-9a62-ac1a891482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412</TotalTime>
  <Words>282</Words>
  <Application>Microsoft Office PowerPoint</Application>
  <PresentationFormat>Widescreen</PresentationFormat>
  <Paragraphs>29</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Grainne Kearney</dc:creator>
  <cp:lastModifiedBy>Peter Quinn</cp:lastModifiedBy>
  <cp:revision>751</cp:revision>
  <dcterms:created xsi:type="dcterms:W3CDTF">2019-09-18T16:59:36Z</dcterms:created>
  <dcterms:modified xsi:type="dcterms:W3CDTF">2020-09-11T16:06:29Z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0x01010006406AF6E899A443B088CBB235517035</vt:lpwstr>
  </property>
</Properties>
</file>