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4"/>
  </p:notesMasterIdLst>
  <p:handoutMasterIdLst>
    <p:handoutMasterId r:id="rId5"/>
  </p:handoutMasterIdLst>
  <p:sldIdLst>
    <p:sldId id="352" r:id="rId2"/>
    <p:sldId id="353" r:id="rId3"/>
  </p:sldIdLst>
  <p:sldSz cx="9144000" cy="6858000" type="screen4x3"/>
  <p:notesSz cx="6810375" cy="9942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A7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76344" autoAdjust="0"/>
  </p:normalViewPr>
  <p:slideViewPr>
    <p:cSldViewPr>
      <p:cViewPr varScale="1">
        <p:scale>
          <a:sx n="85" d="100"/>
          <a:sy n="85" d="100"/>
        </p:scale>
        <p:origin x="124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3132"/>
        <p:guide pos="214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989EE3D-6445-4B62-8017-DDDAA801E666}" type="datetimeFigureOut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vo.1 February 8th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A38317-39ED-400E-8C7A-4274DF89A8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16426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A7A412F-63E4-4D40-A159-0FB231F3F67C}" type="datetimeFigureOut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8300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vo.1 February 8th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096ACC3-C835-4215-B1C4-B90F816649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394044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/>
              <a:t>vo.1 February 8th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4EAF7F-074D-4537-8FFD-3D40488834F7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37430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vo.1 February 8th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96ACC3-C835-4215-B1C4-B90F81664933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4254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85BD34F-1549-48C3-8409-2B11AB1C6E96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C9A022D-28CB-4B9E-9054-7F635BB6C1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3186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07A0E-5513-4297-925B-F49BBEF493A6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3326F-962B-437C-86C3-F7F4A2F3D0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8743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3F9F8-6CEF-4EA3-9A6C-A47C958EB9EC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0D483-94D2-4AC2-8999-1A6C7F2611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19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\\belnas02.belfasttrust.local\userseh\frances.burns\Documents\FB TEMP\Project support documents\Logos\NICOLA BRAND NO TAGLINE COLOU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096000"/>
            <a:ext cx="33909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 sz="40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35C80-A7CC-48D8-8120-0F0ADCD4DADA}" type="datetime1">
              <a:rPr lang="en-US"/>
              <a:pPr>
                <a:defRPr/>
              </a:pPr>
              <a:t>2/12/2019</a:t>
            </a:fld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65E8E-438B-41F8-B921-AB22D615FB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806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B46E7-862E-4F37-B50A-493530346BC1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>
              <a:defRPr/>
            </a:pPr>
            <a:fld id="{FB1BC3F4-B6F0-4F50-9FB3-C7F9277E41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3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8EC96FE-FD42-4F45-82DA-851B81B3A6B3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8B1B3-446F-457E-B43A-A052BBAF4D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4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A1F19E8-C2C2-41EE-8CB6-95462BD731AB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4D0D3-3549-4511-B62A-470438D4A7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5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6B60F-03AF-4E8E-90FD-49CEE4910B97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80E1F-1F59-4E26-A183-263882A3B1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594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DDB1F-4254-4C40-B1F8-55D72629BF9B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37ED167-0682-419C-B320-482A7C225A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55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5CB4A-9E84-4E99-B94E-C4D7DD9C84AC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A08B0-A466-452A-BB99-FDB0586740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850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701FD65-13D6-4787-9D17-75FF0B3E02B1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6D112C63-4EDC-4936-ABA0-AFB3981861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50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68D7CD86-CBCD-449F-ABA6-154637C2531E}" type="datetime1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'understanding today for a healthier tomorrow'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Tw Cen MT" panose="020B0602020104020603" pitchFamily="34" charset="0"/>
              </a:defRPr>
            </a:lvl1pPr>
          </a:lstStyle>
          <a:p>
            <a:pPr>
              <a:defRPr/>
            </a:pPr>
            <a:fld id="{FAA01175-C7EF-447F-808A-561F644053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98" r:id="rId1"/>
    <p:sldLayoutId id="2147485199" r:id="rId2"/>
    <p:sldLayoutId id="2147485200" r:id="rId3"/>
    <p:sldLayoutId id="2147485201" r:id="rId4"/>
    <p:sldLayoutId id="2147485202" r:id="rId5"/>
    <p:sldLayoutId id="2147485195" r:id="rId6"/>
    <p:sldLayoutId id="2147485203" r:id="rId7"/>
    <p:sldLayoutId id="2147485196" r:id="rId8"/>
    <p:sldLayoutId id="2147485204" r:id="rId9"/>
    <p:sldLayoutId id="2147485197" r:id="rId10"/>
    <p:sldLayoutId id="2147485205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hyperlink" Target="http://www.ofmdfmni.gov.uk/index.htm" TargetMode="External"/><Relationship Id="rId12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4"/>
          <p:cNvSpPr>
            <a:spLocks noGrp="1"/>
          </p:cNvSpPr>
          <p:nvPr/>
        </p:nvSpPr>
        <p:spPr bwMode="auto">
          <a:xfrm>
            <a:off x="457200" y="1646238"/>
            <a:ext cx="8382000" cy="262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GB" altLang="en-US" sz="2400">
              <a:latin typeface="Tw Cen MT" panose="020B0602020104020603" pitchFamily="34" charset="0"/>
            </a:endParaRPr>
          </a:p>
        </p:txBody>
      </p:sp>
      <p:sp>
        <p:nvSpPr>
          <p:cNvPr id="3789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378825" cy="990600"/>
          </a:xfrm>
        </p:spPr>
        <p:txBody>
          <a:bodyPr/>
          <a:lstStyle/>
          <a:p>
            <a:pPr>
              <a:defRPr/>
            </a:pPr>
            <a:r>
              <a:rPr lang="en-GB" altLang="en-US" b="1" dirty="0" smtClean="0">
                <a:solidFill>
                  <a:schemeClr val="accent6">
                    <a:lumMod val="50000"/>
                  </a:schemeClr>
                </a:solidFill>
              </a:rPr>
              <a:t>Acknowledgements/Funders</a:t>
            </a:r>
          </a:p>
        </p:txBody>
      </p:sp>
      <p:pic>
        <p:nvPicPr>
          <p:cNvPr id="12292" name="Picture 11" descr="ESR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363" y="3733800"/>
            <a:ext cx="1062037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13" descr="Atlantic Philanthropi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" y="2212975"/>
            <a:ext cx="2071688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085975"/>
            <a:ext cx="2016125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362200"/>
            <a:ext cx="161925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5" descr="Office of the First Minister and Deputy First Minister">
            <a:hlinkClick r:id="rId7" tooltip="&quot;Go to the Office of the First Minister and Deputy First Minister home page&quot;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789363"/>
            <a:ext cx="2209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084763"/>
            <a:ext cx="7620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438" y="5443538"/>
            <a:ext cx="13366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789363"/>
            <a:ext cx="187325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9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025" y="5084763"/>
            <a:ext cx="195897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3" y="5836838"/>
            <a:ext cx="9127067" cy="1021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8126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mposite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6824</TotalTime>
  <Words>9</Words>
  <Application>Microsoft Office PowerPoint</Application>
  <PresentationFormat>On-screen Show (4:3)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Tw Cen MT</vt:lpstr>
      <vt:lpstr>Wingdings</vt:lpstr>
      <vt:lpstr>Wingdings 2</vt:lpstr>
      <vt:lpstr>Calibri</vt:lpstr>
      <vt:lpstr>Median</vt:lpstr>
      <vt:lpstr>Acknowledgements/Funders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factors influencing research outcomes in the belfast trust</dc:title>
  <dc:creator>qu</dc:creator>
  <cp:lastModifiedBy>Charlotte Neville</cp:lastModifiedBy>
  <cp:revision>540</cp:revision>
  <cp:lastPrinted>2017-11-26T17:56:37Z</cp:lastPrinted>
  <dcterms:created xsi:type="dcterms:W3CDTF">2010-04-12T13:43:50Z</dcterms:created>
  <dcterms:modified xsi:type="dcterms:W3CDTF">2019-02-12T12:35:33Z</dcterms:modified>
</cp:coreProperties>
</file>